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80" r:id="rId5"/>
    <p:sldMasterId id="214748368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Lst>
  <p:sldSz cy="6858000" cx="12192000"/>
  <p:notesSz cx="6858000" cy="9144000"/>
  <p:embeddedFontLst>
    <p:embeddedFont>
      <p:font typeface="Limelight"/>
      <p:regular r:id="rId18"/>
    </p:embeddedFont>
    <p:embeddedFont>
      <p:font typeface="Garamond"/>
      <p:regular r:id="rId19"/>
      <p:bold r:id="rId20"/>
      <p:italic r:id="rId21"/>
      <p:boldItalic r:id="rId22"/>
    </p:embeddedFont>
    <p:embeddedFont>
      <p:font typeface="Roboto Mono"/>
      <p:regular r:id="rId23"/>
      <p:bold r:id="rId24"/>
      <p:italic r:id="rId25"/>
      <p:boldItalic r:id="rId26"/>
    </p:embeddedFont>
    <p:embeddedFont>
      <p:font typeface="Oswald"/>
      <p:regular r:id="rId27"/>
      <p:bold r:id="rId28"/>
    </p:embeddedFont>
    <p:embeddedFont>
      <p:font typeface="Century Gothic"/>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04CCAA4-03BA-46A8-BC13-BB18D95B0480}">
  <a:tblStyle styleId="{C04CCAA4-03BA-46A8-BC13-BB18D95B0480}" styleName="Table_0">
    <a:wholeTbl>
      <a:tcTxStyle b="off" i="off">
        <a:font>
          <a:latin typeface="Century Gothic"/>
          <a:ea typeface="Century Gothic"/>
          <a:cs typeface="Century Gothic"/>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6E6E6"/>
          </a:solidFill>
        </a:fill>
      </a:tcStyle>
    </a:wholeTbl>
    <a:band1H>
      <a:tcTxStyle/>
      <a:tcStyle>
        <a:fill>
          <a:solidFill>
            <a:srgbClr val="CACACA"/>
          </a:solidFill>
        </a:fill>
      </a:tcStyle>
    </a:band1H>
    <a:band2H>
      <a:tcTxStyle/>
    </a:band2H>
    <a:band1V>
      <a:tcTxStyle/>
      <a:tcStyle>
        <a:fill>
          <a:solidFill>
            <a:srgbClr val="CACACA"/>
          </a:solidFill>
        </a:fill>
      </a:tcStyle>
    </a:band1V>
    <a:band2V>
      <a:tcTxStyle/>
    </a:band2V>
    <a:lastCol>
      <a:tcTxStyle b="on" i="off">
        <a:font>
          <a:latin typeface="Century Gothic"/>
          <a:ea typeface="Century Gothic"/>
          <a:cs typeface="Century Gothic"/>
        </a:font>
        <a:schemeClr val="lt1"/>
      </a:tcTxStyle>
      <a:tcStyle>
        <a:fill>
          <a:solidFill>
            <a:schemeClr val="dk1"/>
          </a:solidFill>
        </a:fill>
      </a:tcStyle>
    </a:lastCol>
    <a:firstCol>
      <a:tcTxStyle b="on" i="off">
        <a:font>
          <a:latin typeface="Century Gothic"/>
          <a:ea typeface="Century Gothic"/>
          <a:cs typeface="Century Gothic"/>
        </a:font>
        <a:schemeClr val="lt1"/>
      </a:tcTxStyle>
      <a:tcStyle>
        <a:fill>
          <a:solidFill>
            <a:schemeClr val="dk1"/>
          </a:solidFill>
        </a:fill>
      </a:tcStyle>
    </a:firstCol>
    <a:lastRow>
      <a:tcTxStyle b="on" i="off">
        <a:font>
          <a:latin typeface="Century Gothic"/>
          <a:ea typeface="Century Gothic"/>
          <a:cs typeface="Century Gothic"/>
        </a:font>
        <a:schemeClr val="lt1"/>
      </a:tcTxStyle>
      <a:tcStyle>
        <a:tcBdr>
          <a:top>
            <a:ln cap="flat" cmpd="sng" w="38100">
              <a:solidFill>
                <a:schemeClr val="lt1"/>
              </a:solidFill>
              <a:prstDash val="solid"/>
              <a:round/>
              <a:headEnd len="sm" w="sm" type="none"/>
              <a:tailEnd len="sm" w="sm" type="none"/>
            </a:ln>
          </a:top>
        </a:tcBdr>
        <a:fill>
          <a:solidFill>
            <a:schemeClr val="dk1"/>
          </a:solidFill>
        </a:fill>
      </a:tcStyle>
    </a:lastRow>
    <a:seCell>
      <a:tcTxStyle/>
    </a:seCell>
    <a:swCell>
      <a:tcTxStyle/>
    </a:swCell>
    <a:firstRow>
      <a:tcTxStyle b="on" i="off">
        <a:font>
          <a:latin typeface="Century Gothic"/>
          <a:ea typeface="Century Gothic"/>
          <a:cs typeface="Century Gothic"/>
        </a:font>
        <a:schemeClr val="lt1"/>
      </a:tcTxStyle>
      <a:tcStyle>
        <a:tcBdr>
          <a:bottom>
            <a:ln cap="flat" cmpd="sng" w="38100">
              <a:solidFill>
                <a:schemeClr val="lt1"/>
              </a:solidFill>
              <a:prstDash val="solid"/>
              <a:round/>
              <a:headEnd len="sm" w="sm" type="none"/>
              <a:tailEnd len="sm" w="sm" type="none"/>
            </a:ln>
          </a:bottom>
        </a:tcBdr>
        <a:fill>
          <a:solidFill>
            <a:schemeClr val="dk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aramond-bold.fntdata"/><Relationship Id="rId22" Type="http://schemas.openxmlformats.org/officeDocument/2006/relationships/font" Target="fonts/Garamond-boldItalic.fntdata"/><Relationship Id="rId21" Type="http://schemas.openxmlformats.org/officeDocument/2006/relationships/font" Target="fonts/Garamond-italic.fntdata"/><Relationship Id="rId24" Type="http://schemas.openxmlformats.org/officeDocument/2006/relationships/font" Target="fonts/RobotoMono-bold.fntdata"/><Relationship Id="rId23" Type="http://schemas.openxmlformats.org/officeDocument/2006/relationships/font" Target="fonts/RobotoMono-regular.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font" Target="fonts/RobotoMono-boldItalic.fntdata"/><Relationship Id="rId25" Type="http://schemas.openxmlformats.org/officeDocument/2006/relationships/font" Target="fonts/RobotoMono-italic.fntdata"/><Relationship Id="rId28" Type="http://schemas.openxmlformats.org/officeDocument/2006/relationships/font" Target="fonts/Oswald-bold.fntdata"/><Relationship Id="rId27" Type="http://schemas.openxmlformats.org/officeDocument/2006/relationships/font" Target="fonts/Oswald-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CenturyGothic-regular.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CenturyGothic-italic.fntdata"/><Relationship Id="rId30" Type="http://schemas.openxmlformats.org/officeDocument/2006/relationships/font" Target="fonts/CenturyGothic-bold.fntdata"/><Relationship Id="rId11" Type="http://schemas.openxmlformats.org/officeDocument/2006/relationships/slide" Target="slides/slide4.xml"/><Relationship Id="rId10" Type="http://schemas.openxmlformats.org/officeDocument/2006/relationships/slide" Target="slides/slide3.xml"/><Relationship Id="rId32" Type="http://schemas.openxmlformats.org/officeDocument/2006/relationships/font" Target="fonts/CenturyGothic-boldItalic.fntdata"/><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font" Target="fonts/Garamond-regular.fntdata"/><Relationship Id="rId18" Type="http://schemas.openxmlformats.org/officeDocument/2006/relationships/font" Target="fonts/Limelight-regular.fntdata"/></Relationships>
</file>

<file path=ppt/media/image10.png>
</file>

<file path=ppt/media/image11.png>
</file>

<file path=ppt/media/image12.png>
</file>

<file path=ppt/media/image13.png>
</file>

<file path=ppt/media/image14.png>
</file>

<file path=ppt/media/image2.png>
</file>

<file path=ppt/media/image3.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b="0" i="0" sz="1200" u="none" cap="none" strike="noStrike">
              <a:solidFill>
                <a:schemeClr val="dk1"/>
              </a:solidFill>
              <a:latin typeface="Calibri"/>
              <a:ea typeface="Calibri"/>
              <a:cs typeface="Calibri"/>
              <a:sym typeface="Calibri"/>
            </a:endParaRPr>
          </a:p>
        </p:txBody>
      </p:sp>
      <p:sp>
        <p:nvSpPr>
          <p:cNvPr id="321" name="Google Shape;321;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422" name="Google Shape;422;p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b="0" i="0" sz="1200" u="none" cap="none" strike="noStrike">
              <a:solidFill>
                <a:schemeClr val="dk1"/>
              </a:solidFill>
              <a:latin typeface="Calibri"/>
              <a:ea typeface="Calibri"/>
              <a:cs typeface="Calibri"/>
              <a:sym typeface="Calibri"/>
            </a:endParaRPr>
          </a:p>
        </p:txBody>
      </p:sp>
      <p:sp>
        <p:nvSpPr>
          <p:cNvPr id="423" name="Google Shape;423;p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b="0" i="0" sz="1200" u="none" cap="none" strike="noStrike">
              <a:solidFill>
                <a:schemeClr val="dk1"/>
              </a:solidFill>
              <a:latin typeface="Calibri"/>
              <a:ea typeface="Calibri"/>
              <a:cs typeface="Calibri"/>
              <a:sym typeface="Calibri"/>
            </a:endParaRPr>
          </a:p>
        </p:txBody>
      </p:sp>
      <p:sp>
        <p:nvSpPr>
          <p:cNvPr id="339" name="Google Shape;339;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48" name="Google Shape;348;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b="0" i="0" sz="1200" u="none" cap="none" strike="noStrike">
              <a:solidFill>
                <a:schemeClr val="dk1"/>
              </a:solidFill>
              <a:latin typeface="Calibri"/>
              <a:ea typeface="Calibri"/>
              <a:cs typeface="Calibri"/>
              <a:sym typeface="Calibri"/>
            </a:endParaRPr>
          </a:p>
        </p:txBody>
      </p:sp>
      <p:sp>
        <p:nvSpPr>
          <p:cNvPr id="349" name="Google Shape;349;p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59" name="Google Shape;359;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b="0" i="0" sz="1200" u="none" cap="none" strike="noStrike">
              <a:solidFill>
                <a:schemeClr val="dk1"/>
              </a:solidFill>
              <a:latin typeface="Calibri"/>
              <a:ea typeface="Calibri"/>
              <a:cs typeface="Calibri"/>
              <a:sym typeface="Calibri"/>
            </a:endParaRPr>
          </a:p>
        </p:txBody>
      </p:sp>
      <p:sp>
        <p:nvSpPr>
          <p:cNvPr id="360" name="Google Shape;360;p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70" name="Google Shape;370;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b="0" i="0" sz="1200" u="none" cap="none" strike="noStrike">
              <a:solidFill>
                <a:schemeClr val="dk1"/>
              </a:solidFill>
              <a:latin typeface="Calibri"/>
              <a:ea typeface="Calibri"/>
              <a:cs typeface="Calibri"/>
              <a:sym typeface="Calibri"/>
            </a:endParaRPr>
          </a:p>
        </p:txBody>
      </p:sp>
      <p:sp>
        <p:nvSpPr>
          <p:cNvPr id="371" name="Google Shape;371;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81" name="Google Shape;381;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b="0" i="0" sz="1200" u="none" cap="none" strike="noStrike">
              <a:solidFill>
                <a:schemeClr val="dk1"/>
              </a:solidFill>
              <a:latin typeface="Calibri"/>
              <a:ea typeface="Calibri"/>
              <a:cs typeface="Calibri"/>
              <a:sym typeface="Calibri"/>
            </a:endParaRPr>
          </a:p>
        </p:txBody>
      </p:sp>
      <p:sp>
        <p:nvSpPr>
          <p:cNvPr id="382" name="Google Shape;382;p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37bfd21ddb8_1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37bfd21ddb8_1_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95" name="Google Shape;395;g37bfd21ddb8_1_7: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401" name="Google Shape;401;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b="0" i="0" sz="1200" u="none" cap="none" strike="noStrike">
              <a:solidFill>
                <a:schemeClr val="dk1"/>
              </a:solidFill>
              <a:latin typeface="Calibri"/>
              <a:ea typeface="Calibri"/>
              <a:cs typeface="Calibri"/>
              <a:sym typeface="Calibri"/>
            </a:endParaRPr>
          </a:p>
        </p:txBody>
      </p:sp>
      <p:sp>
        <p:nvSpPr>
          <p:cNvPr id="402" name="Google Shape;402;p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b="0" i="0" sz="1200" u="none" cap="none" strike="noStrike">
              <a:solidFill>
                <a:schemeClr val="dk1"/>
              </a:solidFill>
              <a:latin typeface="Calibri"/>
              <a:ea typeface="Calibri"/>
              <a:cs typeface="Calibri"/>
              <a:sym typeface="Calibri"/>
            </a:endParaRPr>
          </a:p>
        </p:txBody>
      </p:sp>
      <p:sp>
        <p:nvSpPr>
          <p:cNvPr id="412" name="Google Shape;412;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2" name="Shape 42"/>
        <p:cNvGrpSpPr/>
        <p:nvPr/>
      </p:nvGrpSpPr>
      <p:grpSpPr>
        <a:xfrm>
          <a:off x="0" y="0"/>
          <a:ext cx="0" cy="0"/>
          <a:chOff x="0" y="0"/>
          <a:chExt cx="0" cy="0"/>
        </a:xfrm>
      </p:grpSpPr>
      <p:sp>
        <p:nvSpPr>
          <p:cNvPr id="43" name="Google Shape;43;p2"/>
          <p:cNvSpPr txBox="1"/>
          <p:nvPr>
            <p:ph type="title"/>
          </p:nvPr>
        </p:nvSpPr>
        <p:spPr>
          <a:xfrm>
            <a:off x="2592925" y="624110"/>
            <a:ext cx="8911687" cy="128089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2"/>
          <p:cNvSpPr txBox="1"/>
          <p:nvPr>
            <p:ph idx="1" type="body"/>
          </p:nvPr>
        </p:nvSpPr>
        <p:spPr>
          <a:xfrm>
            <a:off x="2589212" y="2133600"/>
            <a:ext cx="8915400" cy="3777622"/>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45" name="Google Shape;45;p2"/>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2"/>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2"/>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2"/>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108" name="Shape 108"/>
        <p:cNvGrpSpPr/>
        <p:nvPr/>
      </p:nvGrpSpPr>
      <p:grpSpPr>
        <a:xfrm>
          <a:off x="0" y="0"/>
          <a:ext cx="0" cy="0"/>
          <a:chOff x="0" y="0"/>
          <a:chExt cx="0" cy="0"/>
        </a:xfrm>
      </p:grpSpPr>
      <p:sp>
        <p:nvSpPr>
          <p:cNvPr id="109" name="Google Shape;109;p11"/>
          <p:cNvSpPr txBox="1"/>
          <p:nvPr>
            <p:ph type="title"/>
          </p:nvPr>
        </p:nvSpPr>
        <p:spPr>
          <a:xfrm>
            <a:off x="2589212" y="609600"/>
            <a:ext cx="8915399" cy="311704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rgbClr val="262626"/>
              </a:buClr>
              <a:buSzPts val="4800"/>
              <a:buFont typeface="Century Gothic"/>
              <a:buNone/>
              <a:defRPr b="0" sz="48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0" name="Google Shape;110;p11"/>
          <p:cNvSpPr txBox="1"/>
          <p:nvPr>
            <p:ph idx="1" type="body"/>
          </p:nvPr>
        </p:nvSpPr>
        <p:spPr>
          <a:xfrm>
            <a:off x="2589212" y="4354046"/>
            <a:ext cx="8915399" cy="1555864"/>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1000"/>
              </a:spcBef>
              <a:spcAft>
                <a:spcPts val="0"/>
              </a:spcAft>
              <a:buSzPts val="1800"/>
              <a:buNone/>
              <a:defRPr sz="1800">
                <a:solidFill>
                  <a:srgbClr val="595959"/>
                </a:solidFill>
              </a:defRPr>
            </a:lvl1pPr>
            <a:lvl2pPr indent="-228600" lvl="1" marL="914400" algn="l">
              <a:lnSpc>
                <a:spcPct val="100000"/>
              </a:lnSpc>
              <a:spcBef>
                <a:spcPts val="1000"/>
              </a:spcBef>
              <a:spcAft>
                <a:spcPts val="0"/>
              </a:spcAft>
              <a:buSzPts val="1800"/>
              <a:buNone/>
              <a:defRPr sz="1800">
                <a:solidFill>
                  <a:srgbClr val="888888"/>
                </a:solidFill>
              </a:defRPr>
            </a:lvl2pPr>
            <a:lvl3pPr indent="-228600" lvl="2" marL="1371600" algn="l">
              <a:lnSpc>
                <a:spcPct val="100000"/>
              </a:lnSpc>
              <a:spcBef>
                <a:spcPts val="1000"/>
              </a:spcBef>
              <a:spcAft>
                <a:spcPts val="0"/>
              </a:spcAft>
              <a:buSzPts val="1600"/>
              <a:buNone/>
              <a:defRPr sz="1600">
                <a:solidFill>
                  <a:srgbClr val="888888"/>
                </a:solidFill>
              </a:defRPr>
            </a:lvl3pPr>
            <a:lvl4pPr indent="-228600" lvl="3" marL="1828800" algn="l">
              <a:lnSpc>
                <a:spcPct val="100000"/>
              </a:lnSpc>
              <a:spcBef>
                <a:spcPts val="1000"/>
              </a:spcBef>
              <a:spcAft>
                <a:spcPts val="0"/>
              </a:spcAft>
              <a:buSzPts val="1400"/>
              <a:buNone/>
              <a:defRPr sz="1400">
                <a:solidFill>
                  <a:srgbClr val="888888"/>
                </a:solidFill>
              </a:defRPr>
            </a:lvl4pPr>
            <a:lvl5pPr indent="-228600" lvl="4" marL="2286000" algn="l">
              <a:lnSpc>
                <a:spcPct val="100000"/>
              </a:lnSpc>
              <a:spcBef>
                <a:spcPts val="1000"/>
              </a:spcBef>
              <a:spcAft>
                <a:spcPts val="0"/>
              </a:spcAft>
              <a:buSzPts val="1400"/>
              <a:buNone/>
              <a:defRPr sz="1400">
                <a:solidFill>
                  <a:srgbClr val="888888"/>
                </a:solidFill>
              </a:defRPr>
            </a:lvl5pPr>
            <a:lvl6pPr indent="-228600" lvl="5" marL="2743200" algn="l">
              <a:lnSpc>
                <a:spcPct val="100000"/>
              </a:lnSpc>
              <a:spcBef>
                <a:spcPts val="1000"/>
              </a:spcBef>
              <a:spcAft>
                <a:spcPts val="0"/>
              </a:spcAft>
              <a:buSzPts val="1400"/>
              <a:buNone/>
              <a:defRPr sz="1400">
                <a:solidFill>
                  <a:srgbClr val="888888"/>
                </a:solidFill>
              </a:defRPr>
            </a:lvl6pPr>
            <a:lvl7pPr indent="-228600" lvl="6" marL="3200400" algn="l">
              <a:lnSpc>
                <a:spcPct val="100000"/>
              </a:lnSpc>
              <a:spcBef>
                <a:spcPts val="1000"/>
              </a:spcBef>
              <a:spcAft>
                <a:spcPts val="0"/>
              </a:spcAft>
              <a:buSzPts val="1400"/>
              <a:buNone/>
              <a:defRPr sz="1400">
                <a:solidFill>
                  <a:srgbClr val="888888"/>
                </a:solidFill>
              </a:defRPr>
            </a:lvl7pPr>
            <a:lvl8pPr indent="-228600" lvl="7" marL="3657600" algn="l">
              <a:lnSpc>
                <a:spcPct val="100000"/>
              </a:lnSpc>
              <a:spcBef>
                <a:spcPts val="1000"/>
              </a:spcBef>
              <a:spcAft>
                <a:spcPts val="0"/>
              </a:spcAft>
              <a:buSzPts val="1400"/>
              <a:buNone/>
              <a:defRPr sz="1400">
                <a:solidFill>
                  <a:srgbClr val="888888"/>
                </a:solidFill>
              </a:defRPr>
            </a:lvl8pPr>
            <a:lvl9pPr indent="-228600" lvl="8" marL="4114800" algn="l">
              <a:lnSpc>
                <a:spcPct val="100000"/>
              </a:lnSpc>
              <a:spcBef>
                <a:spcPts val="1000"/>
              </a:spcBef>
              <a:spcAft>
                <a:spcPts val="0"/>
              </a:spcAft>
              <a:buSzPts val="1400"/>
              <a:buNone/>
              <a:defRPr sz="1400">
                <a:solidFill>
                  <a:srgbClr val="888888"/>
                </a:solidFill>
              </a:defRPr>
            </a:lvl9pPr>
          </a:lstStyle>
          <a:p/>
        </p:txBody>
      </p:sp>
      <p:sp>
        <p:nvSpPr>
          <p:cNvPr id="111" name="Google Shape;111;p11"/>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2" name="Google Shape;112;p11"/>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3" name="Google Shape;113;p11"/>
          <p:cNvSpPr/>
          <p:nvPr/>
        </p:nvSpPr>
        <p:spPr>
          <a:xfrm flipH="1" rot="10800000">
            <a:off x="-4189" y="31781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11"/>
          <p:cNvSpPr txBox="1"/>
          <p:nvPr>
            <p:ph idx="12" type="sldNum"/>
          </p:nvPr>
        </p:nvSpPr>
        <p:spPr>
          <a:xfrm>
            <a:off x="531812" y="3244139"/>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115" name="Shape 115"/>
        <p:cNvGrpSpPr/>
        <p:nvPr/>
      </p:nvGrpSpPr>
      <p:grpSpPr>
        <a:xfrm>
          <a:off x="0" y="0"/>
          <a:ext cx="0" cy="0"/>
          <a:chOff x="0" y="0"/>
          <a:chExt cx="0" cy="0"/>
        </a:xfrm>
      </p:grpSpPr>
      <p:sp>
        <p:nvSpPr>
          <p:cNvPr id="116" name="Google Shape;116;p12"/>
          <p:cNvSpPr txBox="1"/>
          <p:nvPr>
            <p:ph type="title"/>
          </p:nvPr>
        </p:nvSpPr>
        <p:spPr>
          <a:xfrm>
            <a:off x="2849949" y="609600"/>
            <a:ext cx="8393926" cy="289560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rgbClr val="262626"/>
              </a:buClr>
              <a:buSzPts val="4800"/>
              <a:buFont typeface="Century Gothic"/>
              <a:buNone/>
              <a:defRPr b="0" sz="48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7" name="Google Shape;117;p12"/>
          <p:cNvSpPr txBox="1"/>
          <p:nvPr>
            <p:ph idx="1" type="body"/>
          </p:nvPr>
        </p:nvSpPr>
        <p:spPr>
          <a:xfrm>
            <a:off x="3275012" y="3505200"/>
            <a:ext cx="7536554" cy="381000"/>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SzPts val="1600"/>
              <a:buFont typeface="Century Gothic"/>
              <a:buNone/>
              <a:defRPr sz="1600">
                <a:solidFill>
                  <a:srgbClr val="7F7F7F"/>
                </a:solidFill>
              </a:defRPr>
            </a:lvl1pPr>
            <a:lvl2pPr indent="-228600" lvl="1" marL="914400" algn="l">
              <a:lnSpc>
                <a:spcPct val="100000"/>
              </a:lnSpc>
              <a:spcBef>
                <a:spcPts val="1000"/>
              </a:spcBef>
              <a:spcAft>
                <a:spcPts val="0"/>
              </a:spcAft>
              <a:buSzPts val="1600"/>
              <a:buFont typeface="Century Gothic"/>
              <a:buNone/>
              <a:defRPr/>
            </a:lvl2pPr>
            <a:lvl3pPr indent="-228600" lvl="2" marL="1371600" algn="l">
              <a:lnSpc>
                <a:spcPct val="100000"/>
              </a:lnSpc>
              <a:spcBef>
                <a:spcPts val="1000"/>
              </a:spcBef>
              <a:spcAft>
                <a:spcPts val="0"/>
              </a:spcAft>
              <a:buSzPts val="1400"/>
              <a:buFont typeface="Century Gothic"/>
              <a:buNone/>
              <a:defRPr/>
            </a:lvl3pPr>
            <a:lvl4pPr indent="-228600" lvl="3" marL="1828800" algn="l">
              <a:lnSpc>
                <a:spcPct val="100000"/>
              </a:lnSpc>
              <a:spcBef>
                <a:spcPts val="1000"/>
              </a:spcBef>
              <a:spcAft>
                <a:spcPts val="0"/>
              </a:spcAft>
              <a:buSzPts val="1200"/>
              <a:buFont typeface="Century Gothic"/>
              <a:buNone/>
              <a:defRPr/>
            </a:lvl4pPr>
            <a:lvl5pPr indent="-228600" lvl="4" marL="2286000" algn="l">
              <a:lnSpc>
                <a:spcPct val="100000"/>
              </a:lnSpc>
              <a:spcBef>
                <a:spcPts val="1000"/>
              </a:spcBef>
              <a:spcAft>
                <a:spcPts val="0"/>
              </a:spcAft>
              <a:buSzPts val="1200"/>
              <a:buFont typeface="Century Gothic"/>
              <a:buNone/>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118" name="Google Shape;118;p12"/>
          <p:cNvSpPr txBox="1"/>
          <p:nvPr>
            <p:ph idx="2" type="body"/>
          </p:nvPr>
        </p:nvSpPr>
        <p:spPr>
          <a:xfrm>
            <a:off x="2589212" y="4354046"/>
            <a:ext cx="8915399" cy="1555864"/>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1000"/>
              </a:spcBef>
              <a:spcAft>
                <a:spcPts val="0"/>
              </a:spcAft>
              <a:buSzPts val="1800"/>
              <a:buNone/>
              <a:defRPr sz="1800">
                <a:solidFill>
                  <a:srgbClr val="595959"/>
                </a:solidFill>
              </a:defRPr>
            </a:lvl1pPr>
            <a:lvl2pPr indent="-228600" lvl="1" marL="914400" algn="l">
              <a:lnSpc>
                <a:spcPct val="100000"/>
              </a:lnSpc>
              <a:spcBef>
                <a:spcPts val="1000"/>
              </a:spcBef>
              <a:spcAft>
                <a:spcPts val="0"/>
              </a:spcAft>
              <a:buSzPts val="1800"/>
              <a:buNone/>
              <a:defRPr sz="1800">
                <a:solidFill>
                  <a:srgbClr val="888888"/>
                </a:solidFill>
              </a:defRPr>
            </a:lvl2pPr>
            <a:lvl3pPr indent="-228600" lvl="2" marL="1371600" algn="l">
              <a:lnSpc>
                <a:spcPct val="100000"/>
              </a:lnSpc>
              <a:spcBef>
                <a:spcPts val="1000"/>
              </a:spcBef>
              <a:spcAft>
                <a:spcPts val="0"/>
              </a:spcAft>
              <a:buSzPts val="1600"/>
              <a:buNone/>
              <a:defRPr sz="1600">
                <a:solidFill>
                  <a:srgbClr val="888888"/>
                </a:solidFill>
              </a:defRPr>
            </a:lvl3pPr>
            <a:lvl4pPr indent="-228600" lvl="3" marL="1828800" algn="l">
              <a:lnSpc>
                <a:spcPct val="100000"/>
              </a:lnSpc>
              <a:spcBef>
                <a:spcPts val="1000"/>
              </a:spcBef>
              <a:spcAft>
                <a:spcPts val="0"/>
              </a:spcAft>
              <a:buSzPts val="1400"/>
              <a:buNone/>
              <a:defRPr sz="1400">
                <a:solidFill>
                  <a:srgbClr val="888888"/>
                </a:solidFill>
              </a:defRPr>
            </a:lvl4pPr>
            <a:lvl5pPr indent="-228600" lvl="4" marL="2286000" algn="l">
              <a:lnSpc>
                <a:spcPct val="100000"/>
              </a:lnSpc>
              <a:spcBef>
                <a:spcPts val="1000"/>
              </a:spcBef>
              <a:spcAft>
                <a:spcPts val="0"/>
              </a:spcAft>
              <a:buSzPts val="1400"/>
              <a:buNone/>
              <a:defRPr sz="1400">
                <a:solidFill>
                  <a:srgbClr val="888888"/>
                </a:solidFill>
              </a:defRPr>
            </a:lvl5pPr>
            <a:lvl6pPr indent="-228600" lvl="5" marL="2743200" algn="l">
              <a:lnSpc>
                <a:spcPct val="100000"/>
              </a:lnSpc>
              <a:spcBef>
                <a:spcPts val="1000"/>
              </a:spcBef>
              <a:spcAft>
                <a:spcPts val="0"/>
              </a:spcAft>
              <a:buSzPts val="1400"/>
              <a:buNone/>
              <a:defRPr sz="1400">
                <a:solidFill>
                  <a:srgbClr val="888888"/>
                </a:solidFill>
              </a:defRPr>
            </a:lvl6pPr>
            <a:lvl7pPr indent="-228600" lvl="6" marL="3200400" algn="l">
              <a:lnSpc>
                <a:spcPct val="100000"/>
              </a:lnSpc>
              <a:spcBef>
                <a:spcPts val="1000"/>
              </a:spcBef>
              <a:spcAft>
                <a:spcPts val="0"/>
              </a:spcAft>
              <a:buSzPts val="1400"/>
              <a:buNone/>
              <a:defRPr sz="1400">
                <a:solidFill>
                  <a:srgbClr val="888888"/>
                </a:solidFill>
              </a:defRPr>
            </a:lvl7pPr>
            <a:lvl8pPr indent="-228600" lvl="7" marL="3657600" algn="l">
              <a:lnSpc>
                <a:spcPct val="100000"/>
              </a:lnSpc>
              <a:spcBef>
                <a:spcPts val="1000"/>
              </a:spcBef>
              <a:spcAft>
                <a:spcPts val="0"/>
              </a:spcAft>
              <a:buSzPts val="1400"/>
              <a:buNone/>
              <a:defRPr sz="1400">
                <a:solidFill>
                  <a:srgbClr val="888888"/>
                </a:solidFill>
              </a:defRPr>
            </a:lvl8pPr>
            <a:lvl9pPr indent="-228600" lvl="8" marL="4114800" algn="l">
              <a:lnSpc>
                <a:spcPct val="100000"/>
              </a:lnSpc>
              <a:spcBef>
                <a:spcPts val="1000"/>
              </a:spcBef>
              <a:spcAft>
                <a:spcPts val="0"/>
              </a:spcAft>
              <a:buSzPts val="1400"/>
              <a:buNone/>
              <a:defRPr sz="1400">
                <a:solidFill>
                  <a:srgbClr val="888888"/>
                </a:solidFill>
              </a:defRPr>
            </a:lvl9pPr>
          </a:lstStyle>
          <a:p/>
        </p:txBody>
      </p:sp>
      <p:sp>
        <p:nvSpPr>
          <p:cNvPr id="119" name="Google Shape;119;p12"/>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0" name="Google Shape;120;p12"/>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1" name="Google Shape;121;p12"/>
          <p:cNvSpPr/>
          <p:nvPr/>
        </p:nvSpPr>
        <p:spPr>
          <a:xfrm flipH="1" rot="10800000">
            <a:off x="-4189" y="31781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12"/>
          <p:cNvSpPr txBox="1"/>
          <p:nvPr>
            <p:ph idx="12" type="sldNum"/>
          </p:nvPr>
        </p:nvSpPr>
        <p:spPr>
          <a:xfrm>
            <a:off x="531812" y="3244139"/>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
        <p:nvSpPr>
          <p:cNvPr id="123" name="Google Shape;123;p12"/>
          <p:cNvSpPr txBox="1"/>
          <p:nvPr/>
        </p:nvSpPr>
        <p:spPr>
          <a:xfrm>
            <a:off x="2467652" y="648005"/>
            <a:ext cx="609600" cy="584776"/>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0"/>
              <a:buFont typeface="Arial"/>
              <a:buNone/>
            </a:pPr>
            <a:r>
              <a:rPr b="0" i="0" lang="en-US" sz="8000" u="none" cap="none" strike="noStrike">
                <a:solidFill>
                  <a:schemeClr val="accent1"/>
                </a:solidFill>
                <a:latin typeface="Arial"/>
                <a:ea typeface="Arial"/>
                <a:cs typeface="Arial"/>
                <a:sym typeface="Arial"/>
              </a:rPr>
              <a:t>“</a:t>
            </a:r>
            <a:endParaRPr b="0" i="0" sz="8000" u="none" cap="none" strike="noStrike">
              <a:solidFill>
                <a:schemeClr val="accent1"/>
              </a:solidFill>
              <a:latin typeface="Arial"/>
              <a:ea typeface="Arial"/>
              <a:cs typeface="Arial"/>
              <a:sym typeface="Arial"/>
            </a:endParaRPr>
          </a:p>
        </p:txBody>
      </p:sp>
      <p:sp>
        <p:nvSpPr>
          <p:cNvPr id="124" name="Google Shape;124;p12"/>
          <p:cNvSpPr txBox="1"/>
          <p:nvPr/>
        </p:nvSpPr>
        <p:spPr>
          <a:xfrm>
            <a:off x="11114852" y="2905306"/>
            <a:ext cx="609600" cy="584776"/>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0"/>
              <a:buFont typeface="Arial"/>
              <a:buNone/>
            </a:pPr>
            <a:r>
              <a:rPr b="0" i="0" lang="en-US" sz="8000" u="none" cap="none" strike="noStrike">
                <a:solidFill>
                  <a:schemeClr val="accent1"/>
                </a:solidFill>
                <a:latin typeface="Arial"/>
                <a:ea typeface="Arial"/>
                <a:cs typeface="Arial"/>
                <a:sym typeface="Arial"/>
              </a:rPr>
              <a:t>”</a:t>
            </a:r>
            <a:endParaRPr b="0" i="0" sz="8000" u="none" cap="none" strike="noStrike">
              <a:solidFill>
                <a:schemeClr val="accent1"/>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25" name="Shape 125"/>
        <p:cNvGrpSpPr/>
        <p:nvPr/>
      </p:nvGrpSpPr>
      <p:grpSpPr>
        <a:xfrm>
          <a:off x="0" y="0"/>
          <a:ext cx="0" cy="0"/>
          <a:chOff x="0" y="0"/>
          <a:chExt cx="0" cy="0"/>
        </a:xfrm>
      </p:grpSpPr>
      <p:sp>
        <p:nvSpPr>
          <p:cNvPr id="126" name="Google Shape;126;p13"/>
          <p:cNvSpPr txBox="1"/>
          <p:nvPr>
            <p:ph type="title"/>
          </p:nvPr>
        </p:nvSpPr>
        <p:spPr>
          <a:xfrm>
            <a:off x="2589213" y="2438400"/>
            <a:ext cx="8915400" cy="2724845"/>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262626"/>
              </a:buClr>
              <a:buSzPts val="4800"/>
              <a:buFont typeface="Century Gothic"/>
              <a:buNone/>
              <a:defRPr b="0"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7" name="Google Shape;127;p13"/>
          <p:cNvSpPr txBox="1"/>
          <p:nvPr>
            <p:ph idx="1" type="body"/>
          </p:nvPr>
        </p:nvSpPr>
        <p:spPr>
          <a:xfrm>
            <a:off x="2589213" y="5181600"/>
            <a:ext cx="8915400" cy="72962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800"/>
              <a:buNone/>
              <a:defRPr>
                <a:solidFill>
                  <a:srgbClr val="595959"/>
                </a:solidFill>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128" name="Google Shape;128;p13"/>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9" name="Google Shape;129;p13"/>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0" name="Google Shape;130;p13"/>
          <p:cNvSpPr/>
          <p:nvPr/>
        </p:nvSpPr>
        <p:spPr>
          <a:xfrm flipH="1" rot="10800000">
            <a:off x="-4189" y="491172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13"/>
          <p:cNvSpPr txBox="1"/>
          <p:nvPr>
            <p:ph idx="12" type="sldNum"/>
          </p:nvPr>
        </p:nvSpPr>
        <p:spPr>
          <a:xfrm>
            <a:off x="531812" y="4983087"/>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Name Card">
  <p:cSld name="Quote Name Card">
    <p:spTree>
      <p:nvGrpSpPr>
        <p:cNvPr id="132" name="Shape 132"/>
        <p:cNvGrpSpPr/>
        <p:nvPr/>
      </p:nvGrpSpPr>
      <p:grpSpPr>
        <a:xfrm>
          <a:off x="0" y="0"/>
          <a:ext cx="0" cy="0"/>
          <a:chOff x="0" y="0"/>
          <a:chExt cx="0" cy="0"/>
        </a:xfrm>
      </p:grpSpPr>
      <p:sp>
        <p:nvSpPr>
          <p:cNvPr id="133" name="Google Shape;133;p14"/>
          <p:cNvSpPr txBox="1"/>
          <p:nvPr>
            <p:ph type="title"/>
          </p:nvPr>
        </p:nvSpPr>
        <p:spPr>
          <a:xfrm>
            <a:off x="2849949" y="609600"/>
            <a:ext cx="8393926" cy="289560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rgbClr val="262626"/>
              </a:buClr>
              <a:buSzPts val="4800"/>
              <a:buFont typeface="Century Gothic"/>
              <a:buNone/>
              <a:defRPr b="0" sz="48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4" name="Google Shape;134;p14"/>
          <p:cNvSpPr txBox="1"/>
          <p:nvPr>
            <p:ph idx="1" type="body"/>
          </p:nvPr>
        </p:nvSpPr>
        <p:spPr>
          <a:xfrm>
            <a:off x="2589212" y="4343400"/>
            <a:ext cx="8915400" cy="8382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2400"/>
              <a:buFont typeface="Century Gothic"/>
              <a:buNone/>
              <a:defRPr sz="2400">
                <a:solidFill>
                  <a:schemeClr val="accent1"/>
                </a:solidFill>
              </a:defRPr>
            </a:lvl1pPr>
            <a:lvl2pPr indent="-228600" lvl="1" marL="914400" algn="l">
              <a:lnSpc>
                <a:spcPct val="100000"/>
              </a:lnSpc>
              <a:spcBef>
                <a:spcPts val="1000"/>
              </a:spcBef>
              <a:spcAft>
                <a:spcPts val="0"/>
              </a:spcAft>
              <a:buSzPts val="1600"/>
              <a:buFont typeface="Century Gothic"/>
              <a:buNone/>
              <a:defRPr/>
            </a:lvl2pPr>
            <a:lvl3pPr indent="-228600" lvl="2" marL="1371600" algn="l">
              <a:lnSpc>
                <a:spcPct val="100000"/>
              </a:lnSpc>
              <a:spcBef>
                <a:spcPts val="1000"/>
              </a:spcBef>
              <a:spcAft>
                <a:spcPts val="0"/>
              </a:spcAft>
              <a:buSzPts val="1400"/>
              <a:buFont typeface="Century Gothic"/>
              <a:buNone/>
              <a:defRPr/>
            </a:lvl3pPr>
            <a:lvl4pPr indent="-228600" lvl="3" marL="1828800" algn="l">
              <a:lnSpc>
                <a:spcPct val="100000"/>
              </a:lnSpc>
              <a:spcBef>
                <a:spcPts val="1000"/>
              </a:spcBef>
              <a:spcAft>
                <a:spcPts val="0"/>
              </a:spcAft>
              <a:buSzPts val="1200"/>
              <a:buFont typeface="Century Gothic"/>
              <a:buNone/>
              <a:defRPr/>
            </a:lvl4pPr>
            <a:lvl5pPr indent="-228600" lvl="4" marL="2286000" algn="l">
              <a:lnSpc>
                <a:spcPct val="100000"/>
              </a:lnSpc>
              <a:spcBef>
                <a:spcPts val="1000"/>
              </a:spcBef>
              <a:spcAft>
                <a:spcPts val="0"/>
              </a:spcAft>
              <a:buSzPts val="1200"/>
              <a:buFont typeface="Century Gothic"/>
              <a:buNone/>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135" name="Google Shape;135;p14"/>
          <p:cNvSpPr txBox="1"/>
          <p:nvPr>
            <p:ph idx="2" type="body"/>
          </p:nvPr>
        </p:nvSpPr>
        <p:spPr>
          <a:xfrm>
            <a:off x="2589213" y="5181600"/>
            <a:ext cx="8915400" cy="72962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800"/>
              <a:buNone/>
              <a:defRPr>
                <a:solidFill>
                  <a:srgbClr val="595959"/>
                </a:solidFill>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136" name="Google Shape;136;p14"/>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7" name="Google Shape;137;p14"/>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8" name="Google Shape;138;p14"/>
          <p:cNvSpPr/>
          <p:nvPr/>
        </p:nvSpPr>
        <p:spPr>
          <a:xfrm flipH="1" rot="10800000">
            <a:off x="-4189" y="491172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14"/>
          <p:cNvSpPr txBox="1"/>
          <p:nvPr>
            <p:ph idx="12" type="sldNum"/>
          </p:nvPr>
        </p:nvSpPr>
        <p:spPr>
          <a:xfrm>
            <a:off x="531812" y="4983087"/>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
        <p:nvSpPr>
          <p:cNvPr id="140" name="Google Shape;140;p14"/>
          <p:cNvSpPr txBox="1"/>
          <p:nvPr/>
        </p:nvSpPr>
        <p:spPr>
          <a:xfrm>
            <a:off x="2467652" y="648005"/>
            <a:ext cx="609600" cy="584776"/>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0"/>
              <a:buFont typeface="Arial"/>
              <a:buNone/>
            </a:pPr>
            <a:r>
              <a:rPr b="0" i="0" lang="en-US" sz="8000" u="none" cap="none" strike="noStrike">
                <a:solidFill>
                  <a:schemeClr val="accent1"/>
                </a:solidFill>
                <a:latin typeface="Arial"/>
                <a:ea typeface="Arial"/>
                <a:cs typeface="Arial"/>
                <a:sym typeface="Arial"/>
              </a:rPr>
              <a:t>“</a:t>
            </a:r>
            <a:endParaRPr b="0" i="0" sz="8000" u="none" cap="none" strike="noStrike">
              <a:solidFill>
                <a:schemeClr val="accent1"/>
              </a:solidFill>
              <a:latin typeface="Arial"/>
              <a:ea typeface="Arial"/>
              <a:cs typeface="Arial"/>
              <a:sym typeface="Arial"/>
            </a:endParaRPr>
          </a:p>
        </p:txBody>
      </p:sp>
      <p:sp>
        <p:nvSpPr>
          <p:cNvPr id="141" name="Google Shape;141;p14"/>
          <p:cNvSpPr txBox="1"/>
          <p:nvPr/>
        </p:nvSpPr>
        <p:spPr>
          <a:xfrm>
            <a:off x="11114852" y="2905306"/>
            <a:ext cx="609600" cy="584776"/>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0"/>
              <a:buFont typeface="Arial"/>
              <a:buNone/>
            </a:pPr>
            <a:r>
              <a:rPr b="0" i="0" lang="en-US" sz="8000" u="none" cap="none" strike="noStrike">
                <a:solidFill>
                  <a:schemeClr val="accent1"/>
                </a:solidFill>
                <a:latin typeface="Arial"/>
                <a:ea typeface="Arial"/>
                <a:cs typeface="Arial"/>
                <a:sym typeface="Arial"/>
              </a:rPr>
              <a:t>”</a:t>
            </a:r>
            <a:endParaRPr b="0" i="0" sz="8000" u="none" cap="none" strike="noStrike">
              <a:solidFill>
                <a:schemeClr val="accent1"/>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ue or False">
  <p:cSld name="True or False">
    <p:spTree>
      <p:nvGrpSpPr>
        <p:cNvPr id="142" name="Shape 142"/>
        <p:cNvGrpSpPr/>
        <p:nvPr/>
      </p:nvGrpSpPr>
      <p:grpSpPr>
        <a:xfrm>
          <a:off x="0" y="0"/>
          <a:ext cx="0" cy="0"/>
          <a:chOff x="0" y="0"/>
          <a:chExt cx="0" cy="0"/>
        </a:xfrm>
      </p:grpSpPr>
      <p:sp>
        <p:nvSpPr>
          <p:cNvPr id="143" name="Google Shape;143;p15"/>
          <p:cNvSpPr txBox="1"/>
          <p:nvPr>
            <p:ph type="title"/>
          </p:nvPr>
        </p:nvSpPr>
        <p:spPr>
          <a:xfrm>
            <a:off x="2589212" y="627407"/>
            <a:ext cx="8915399" cy="288002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rgbClr val="262626"/>
              </a:buClr>
              <a:buSzPts val="4800"/>
              <a:buFont typeface="Century Gothic"/>
              <a:buNone/>
              <a:defRPr b="0"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4" name="Google Shape;144;p15"/>
          <p:cNvSpPr txBox="1"/>
          <p:nvPr>
            <p:ph idx="1" type="body"/>
          </p:nvPr>
        </p:nvSpPr>
        <p:spPr>
          <a:xfrm>
            <a:off x="2589212" y="4343400"/>
            <a:ext cx="8915400" cy="8382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2400"/>
              <a:buFont typeface="Century Gothic"/>
              <a:buNone/>
              <a:defRPr sz="2400">
                <a:solidFill>
                  <a:schemeClr val="accent1"/>
                </a:solidFill>
              </a:defRPr>
            </a:lvl1pPr>
            <a:lvl2pPr indent="-228600" lvl="1" marL="914400" algn="l">
              <a:lnSpc>
                <a:spcPct val="100000"/>
              </a:lnSpc>
              <a:spcBef>
                <a:spcPts val="1000"/>
              </a:spcBef>
              <a:spcAft>
                <a:spcPts val="0"/>
              </a:spcAft>
              <a:buSzPts val="1600"/>
              <a:buFont typeface="Century Gothic"/>
              <a:buNone/>
              <a:defRPr/>
            </a:lvl2pPr>
            <a:lvl3pPr indent="-228600" lvl="2" marL="1371600" algn="l">
              <a:lnSpc>
                <a:spcPct val="100000"/>
              </a:lnSpc>
              <a:spcBef>
                <a:spcPts val="1000"/>
              </a:spcBef>
              <a:spcAft>
                <a:spcPts val="0"/>
              </a:spcAft>
              <a:buSzPts val="1400"/>
              <a:buFont typeface="Century Gothic"/>
              <a:buNone/>
              <a:defRPr/>
            </a:lvl3pPr>
            <a:lvl4pPr indent="-228600" lvl="3" marL="1828800" algn="l">
              <a:lnSpc>
                <a:spcPct val="100000"/>
              </a:lnSpc>
              <a:spcBef>
                <a:spcPts val="1000"/>
              </a:spcBef>
              <a:spcAft>
                <a:spcPts val="0"/>
              </a:spcAft>
              <a:buSzPts val="1200"/>
              <a:buFont typeface="Century Gothic"/>
              <a:buNone/>
              <a:defRPr/>
            </a:lvl4pPr>
            <a:lvl5pPr indent="-228600" lvl="4" marL="2286000" algn="l">
              <a:lnSpc>
                <a:spcPct val="100000"/>
              </a:lnSpc>
              <a:spcBef>
                <a:spcPts val="1000"/>
              </a:spcBef>
              <a:spcAft>
                <a:spcPts val="0"/>
              </a:spcAft>
              <a:buSzPts val="1200"/>
              <a:buFont typeface="Century Gothic"/>
              <a:buNone/>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145" name="Google Shape;145;p15"/>
          <p:cNvSpPr txBox="1"/>
          <p:nvPr>
            <p:ph idx="2" type="body"/>
          </p:nvPr>
        </p:nvSpPr>
        <p:spPr>
          <a:xfrm>
            <a:off x="2589213" y="5181600"/>
            <a:ext cx="8915400" cy="72962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800"/>
              <a:buNone/>
              <a:defRPr>
                <a:solidFill>
                  <a:srgbClr val="595959"/>
                </a:solidFill>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146" name="Google Shape;146;p15"/>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7" name="Google Shape;147;p15"/>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8" name="Google Shape;148;p15"/>
          <p:cNvSpPr/>
          <p:nvPr/>
        </p:nvSpPr>
        <p:spPr>
          <a:xfrm flipH="1" rot="10800000">
            <a:off x="-4189" y="491172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15"/>
          <p:cNvSpPr txBox="1"/>
          <p:nvPr>
            <p:ph idx="12" type="sldNum"/>
          </p:nvPr>
        </p:nvSpPr>
        <p:spPr>
          <a:xfrm>
            <a:off x="531812" y="4983087"/>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50" name="Shape 150"/>
        <p:cNvGrpSpPr/>
        <p:nvPr/>
      </p:nvGrpSpPr>
      <p:grpSpPr>
        <a:xfrm>
          <a:off x="0" y="0"/>
          <a:ext cx="0" cy="0"/>
          <a:chOff x="0" y="0"/>
          <a:chExt cx="0" cy="0"/>
        </a:xfrm>
      </p:grpSpPr>
      <p:sp>
        <p:nvSpPr>
          <p:cNvPr id="151" name="Google Shape;151;p16"/>
          <p:cNvSpPr txBox="1"/>
          <p:nvPr>
            <p:ph type="title"/>
          </p:nvPr>
        </p:nvSpPr>
        <p:spPr>
          <a:xfrm>
            <a:off x="2592924" y="624110"/>
            <a:ext cx="8911687" cy="128089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2" name="Google Shape;152;p16"/>
          <p:cNvSpPr txBox="1"/>
          <p:nvPr>
            <p:ph idx="1" type="body"/>
          </p:nvPr>
        </p:nvSpPr>
        <p:spPr>
          <a:xfrm rot="5400000">
            <a:off x="5103812" y="-381000"/>
            <a:ext cx="3886200" cy="89154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153" name="Google Shape;153;p16"/>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4" name="Google Shape;154;p16"/>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5" name="Google Shape;155;p16"/>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16"/>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57" name="Shape 157"/>
        <p:cNvGrpSpPr/>
        <p:nvPr/>
      </p:nvGrpSpPr>
      <p:grpSpPr>
        <a:xfrm>
          <a:off x="0" y="0"/>
          <a:ext cx="0" cy="0"/>
          <a:chOff x="0" y="0"/>
          <a:chExt cx="0" cy="0"/>
        </a:xfrm>
      </p:grpSpPr>
      <p:sp>
        <p:nvSpPr>
          <p:cNvPr id="158" name="Google Shape;158;p17"/>
          <p:cNvSpPr txBox="1"/>
          <p:nvPr>
            <p:ph type="title"/>
          </p:nvPr>
        </p:nvSpPr>
        <p:spPr>
          <a:xfrm rot="5400000">
            <a:off x="7756704" y="2165513"/>
            <a:ext cx="5283817" cy="2207601"/>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9" name="Google Shape;159;p17"/>
          <p:cNvSpPr txBox="1"/>
          <p:nvPr>
            <p:ph idx="1" type="body"/>
          </p:nvPr>
        </p:nvSpPr>
        <p:spPr>
          <a:xfrm rot="5400000">
            <a:off x="3185803" y="30814"/>
            <a:ext cx="5283817" cy="64770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160" name="Google Shape;160;p17"/>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1" name="Google Shape;161;p17"/>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2" name="Google Shape;162;p17"/>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17"/>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97" name="Shape 197"/>
        <p:cNvGrpSpPr/>
        <p:nvPr/>
      </p:nvGrpSpPr>
      <p:grpSpPr>
        <a:xfrm>
          <a:off x="0" y="0"/>
          <a:ext cx="0" cy="0"/>
          <a:chOff x="0" y="0"/>
          <a:chExt cx="0" cy="0"/>
        </a:xfrm>
      </p:grpSpPr>
      <p:sp>
        <p:nvSpPr>
          <p:cNvPr id="198" name="Google Shape;198;p19"/>
          <p:cNvSpPr txBox="1"/>
          <p:nvPr>
            <p:ph type="title"/>
          </p:nvPr>
        </p:nvSpPr>
        <p:spPr>
          <a:xfrm>
            <a:off x="2592925" y="624110"/>
            <a:ext cx="8911687" cy="128089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9" name="Google Shape;199;p19"/>
          <p:cNvSpPr txBox="1"/>
          <p:nvPr>
            <p:ph idx="1" type="body"/>
          </p:nvPr>
        </p:nvSpPr>
        <p:spPr>
          <a:xfrm>
            <a:off x="2589212" y="2133600"/>
            <a:ext cx="8915400" cy="377762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400"/>
              <a:buNone/>
              <a:defRPr/>
            </a:lvl1pPr>
            <a:lvl2pPr indent="-228600" lvl="1" marL="914400" algn="l">
              <a:lnSpc>
                <a:spcPct val="100000"/>
              </a:lnSpc>
              <a:spcBef>
                <a:spcPts val="1000"/>
              </a:spcBef>
              <a:spcAft>
                <a:spcPts val="0"/>
              </a:spcAft>
              <a:buSzPts val="1400"/>
              <a:buNone/>
              <a:defRPr/>
            </a:lvl2pPr>
            <a:lvl3pPr indent="-228600" lvl="2" marL="1371600" algn="l">
              <a:lnSpc>
                <a:spcPct val="100000"/>
              </a:lnSpc>
              <a:spcBef>
                <a:spcPts val="1000"/>
              </a:spcBef>
              <a:spcAft>
                <a:spcPts val="0"/>
              </a:spcAft>
              <a:buSzPts val="1400"/>
              <a:buNone/>
              <a:defRPr/>
            </a:lvl3pPr>
            <a:lvl4pPr indent="-228600" lvl="3" marL="1828800" algn="l">
              <a:lnSpc>
                <a:spcPct val="100000"/>
              </a:lnSpc>
              <a:spcBef>
                <a:spcPts val="1000"/>
              </a:spcBef>
              <a:spcAft>
                <a:spcPts val="0"/>
              </a:spcAft>
              <a:buSzPts val="1400"/>
              <a:buNone/>
              <a:defRPr/>
            </a:lvl4pPr>
            <a:lvl5pPr indent="-228600" lvl="4" marL="2286000" algn="l">
              <a:lnSpc>
                <a:spcPct val="100000"/>
              </a:lnSpc>
              <a:spcBef>
                <a:spcPts val="1000"/>
              </a:spcBef>
              <a:spcAft>
                <a:spcPts val="0"/>
              </a:spcAft>
              <a:buSzPts val="1400"/>
              <a:buNone/>
              <a:defRPr/>
            </a:lvl5pPr>
            <a:lvl6pPr indent="-228600" lvl="5" marL="2743200" algn="l">
              <a:lnSpc>
                <a:spcPct val="100000"/>
              </a:lnSpc>
              <a:spcBef>
                <a:spcPts val="1000"/>
              </a:spcBef>
              <a:spcAft>
                <a:spcPts val="0"/>
              </a:spcAft>
              <a:buSzPts val="1400"/>
              <a:buNone/>
              <a:defRPr/>
            </a:lvl6pPr>
            <a:lvl7pPr indent="-228600" lvl="6" marL="3200400" algn="l">
              <a:lnSpc>
                <a:spcPct val="100000"/>
              </a:lnSpc>
              <a:spcBef>
                <a:spcPts val="1000"/>
              </a:spcBef>
              <a:spcAft>
                <a:spcPts val="0"/>
              </a:spcAft>
              <a:buSzPts val="1400"/>
              <a:buNone/>
              <a:defRPr/>
            </a:lvl7pPr>
            <a:lvl8pPr indent="-228600" lvl="7" marL="3657600" algn="l">
              <a:lnSpc>
                <a:spcPct val="100000"/>
              </a:lnSpc>
              <a:spcBef>
                <a:spcPts val="1000"/>
              </a:spcBef>
              <a:spcAft>
                <a:spcPts val="0"/>
              </a:spcAft>
              <a:buSzPts val="1400"/>
              <a:buNone/>
              <a:defRPr/>
            </a:lvl8pPr>
            <a:lvl9pPr indent="-228600" lvl="8" marL="4114800" algn="l">
              <a:lnSpc>
                <a:spcPct val="100000"/>
              </a:lnSpc>
              <a:spcBef>
                <a:spcPts val="1000"/>
              </a:spcBef>
              <a:spcAft>
                <a:spcPts val="0"/>
              </a:spcAft>
              <a:buSzPts val="1400"/>
              <a:buNone/>
              <a:defRPr/>
            </a:lvl9pPr>
          </a:lstStyle>
          <a:p/>
        </p:txBody>
      </p:sp>
      <p:sp>
        <p:nvSpPr>
          <p:cNvPr id="200" name="Google Shape;200;p19"/>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1" name="Google Shape;201;p19"/>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2" name="Google Shape;202;p19"/>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19"/>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4" name="Shape 204"/>
        <p:cNvGrpSpPr/>
        <p:nvPr/>
      </p:nvGrpSpPr>
      <p:grpSpPr>
        <a:xfrm>
          <a:off x="0" y="0"/>
          <a:ext cx="0" cy="0"/>
          <a:chOff x="0" y="0"/>
          <a:chExt cx="0" cy="0"/>
        </a:xfrm>
      </p:grpSpPr>
      <p:sp>
        <p:nvSpPr>
          <p:cNvPr id="205" name="Google Shape;205;p20"/>
          <p:cNvSpPr txBox="1"/>
          <p:nvPr>
            <p:ph type="ctrTitle"/>
          </p:nvPr>
        </p:nvSpPr>
        <p:spPr>
          <a:xfrm>
            <a:off x="2589213" y="2514600"/>
            <a:ext cx="8915399" cy="2262781"/>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262626"/>
              </a:buClr>
              <a:buSzPts val="5400"/>
              <a:buFont typeface="Century Gothic"/>
              <a:buNone/>
              <a:defRPr sz="5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6" name="Google Shape;206;p20"/>
          <p:cNvSpPr txBox="1"/>
          <p:nvPr>
            <p:ph idx="1" type="subTitle"/>
          </p:nvPr>
        </p:nvSpPr>
        <p:spPr>
          <a:xfrm>
            <a:off x="2589213" y="4777379"/>
            <a:ext cx="8915399" cy="1126283"/>
          </a:xfrm>
          <a:prstGeom prst="rect">
            <a:avLst/>
          </a:prstGeom>
          <a:noFill/>
          <a:ln>
            <a:noFill/>
          </a:ln>
        </p:spPr>
        <p:txBody>
          <a:bodyPr anchorCtr="0" anchor="t" bIns="45700" lIns="91425" spcFirstLastPara="1" rIns="91425" wrap="square" tIns="45700">
            <a:normAutofit/>
          </a:bodyPr>
          <a:lstStyle>
            <a:lvl1pPr lvl="0" algn="l">
              <a:lnSpc>
                <a:spcPct val="100000"/>
              </a:lnSpc>
              <a:spcBef>
                <a:spcPts val="1000"/>
              </a:spcBef>
              <a:spcAft>
                <a:spcPts val="0"/>
              </a:spcAft>
              <a:buSzPts val="1800"/>
              <a:buNone/>
              <a:defRPr>
                <a:solidFill>
                  <a:srgbClr val="595959"/>
                </a:solidFill>
              </a:defRPr>
            </a:lvl1pPr>
            <a:lvl2pPr lvl="1" algn="ctr">
              <a:lnSpc>
                <a:spcPct val="100000"/>
              </a:lnSpc>
              <a:spcBef>
                <a:spcPts val="1000"/>
              </a:spcBef>
              <a:spcAft>
                <a:spcPts val="0"/>
              </a:spcAft>
              <a:buSzPts val="1600"/>
              <a:buNone/>
              <a:defRPr>
                <a:solidFill>
                  <a:srgbClr val="888888"/>
                </a:solidFill>
              </a:defRPr>
            </a:lvl2pPr>
            <a:lvl3pPr lvl="2" algn="ctr">
              <a:lnSpc>
                <a:spcPct val="100000"/>
              </a:lnSpc>
              <a:spcBef>
                <a:spcPts val="1000"/>
              </a:spcBef>
              <a:spcAft>
                <a:spcPts val="0"/>
              </a:spcAft>
              <a:buSzPts val="1400"/>
              <a:buNone/>
              <a:defRPr>
                <a:solidFill>
                  <a:srgbClr val="888888"/>
                </a:solidFill>
              </a:defRPr>
            </a:lvl3pPr>
            <a:lvl4pPr lvl="3" algn="ctr">
              <a:lnSpc>
                <a:spcPct val="100000"/>
              </a:lnSpc>
              <a:spcBef>
                <a:spcPts val="1000"/>
              </a:spcBef>
              <a:spcAft>
                <a:spcPts val="0"/>
              </a:spcAft>
              <a:buSzPts val="1200"/>
              <a:buNone/>
              <a:defRPr>
                <a:solidFill>
                  <a:srgbClr val="888888"/>
                </a:solidFill>
              </a:defRPr>
            </a:lvl4pPr>
            <a:lvl5pPr lvl="4" algn="ctr">
              <a:lnSpc>
                <a:spcPct val="100000"/>
              </a:lnSpc>
              <a:spcBef>
                <a:spcPts val="1000"/>
              </a:spcBef>
              <a:spcAft>
                <a:spcPts val="0"/>
              </a:spcAft>
              <a:buSzPts val="1200"/>
              <a:buNone/>
              <a:defRPr>
                <a:solidFill>
                  <a:srgbClr val="888888"/>
                </a:solidFill>
              </a:defRPr>
            </a:lvl5pPr>
            <a:lvl6pPr lvl="5" algn="ctr">
              <a:lnSpc>
                <a:spcPct val="100000"/>
              </a:lnSpc>
              <a:spcBef>
                <a:spcPts val="1000"/>
              </a:spcBef>
              <a:spcAft>
                <a:spcPts val="0"/>
              </a:spcAft>
              <a:buSzPts val="1200"/>
              <a:buNone/>
              <a:defRPr>
                <a:solidFill>
                  <a:srgbClr val="888888"/>
                </a:solidFill>
              </a:defRPr>
            </a:lvl6pPr>
            <a:lvl7pPr lvl="6" algn="ctr">
              <a:lnSpc>
                <a:spcPct val="100000"/>
              </a:lnSpc>
              <a:spcBef>
                <a:spcPts val="1000"/>
              </a:spcBef>
              <a:spcAft>
                <a:spcPts val="0"/>
              </a:spcAft>
              <a:buSzPts val="1200"/>
              <a:buNone/>
              <a:defRPr>
                <a:solidFill>
                  <a:srgbClr val="888888"/>
                </a:solidFill>
              </a:defRPr>
            </a:lvl7pPr>
            <a:lvl8pPr lvl="7" algn="ctr">
              <a:lnSpc>
                <a:spcPct val="100000"/>
              </a:lnSpc>
              <a:spcBef>
                <a:spcPts val="1000"/>
              </a:spcBef>
              <a:spcAft>
                <a:spcPts val="0"/>
              </a:spcAft>
              <a:buSzPts val="1200"/>
              <a:buNone/>
              <a:defRPr>
                <a:solidFill>
                  <a:srgbClr val="888888"/>
                </a:solidFill>
              </a:defRPr>
            </a:lvl8pPr>
            <a:lvl9pPr lvl="8" algn="ctr">
              <a:lnSpc>
                <a:spcPct val="100000"/>
              </a:lnSpc>
              <a:spcBef>
                <a:spcPts val="1000"/>
              </a:spcBef>
              <a:spcAft>
                <a:spcPts val="0"/>
              </a:spcAft>
              <a:buSzPts val="1200"/>
              <a:buNone/>
              <a:defRPr>
                <a:solidFill>
                  <a:srgbClr val="888888"/>
                </a:solidFill>
              </a:defRPr>
            </a:lvl9pPr>
          </a:lstStyle>
          <a:p/>
        </p:txBody>
      </p:sp>
      <p:sp>
        <p:nvSpPr>
          <p:cNvPr id="207" name="Google Shape;207;p20"/>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8" name="Google Shape;208;p20"/>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9" name="Google Shape;209;p20"/>
          <p:cNvSpPr/>
          <p:nvPr/>
        </p:nvSpPr>
        <p:spPr>
          <a:xfrm>
            <a:off x="0" y="4323810"/>
            <a:ext cx="1744652" cy="778589"/>
          </a:xfrm>
          <a:custGeom>
            <a:rect b="b" l="l" r="r" t="t"/>
            <a:pathLst>
              <a:path extrusionOk="0" h="166" w="372">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20"/>
          <p:cNvSpPr txBox="1"/>
          <p:nvPr>
            <p:ph idx="12" type="sldNum"/>
          </p:nvPr>
        </p:nvSpPr>
        <p:spPr>
          <a:xfrm>
            <a:off x="531812" y="4529540"/>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1" name="Shape 211"/>
        <p:cNvGrpSpPr/>
        <p:nvPr/>
      </p:nvGrpSpPr>
      <p:grpSpPr>
        <a:xfrm>
          <a:off x="0" y="0"/>
          <a:ext cx="0" cy="0"/>
          <a:chOff x="0" y="0"/>
          <a:chExt cx="0" cy="0"/>
        </a:xfrm>
      </p:grpSpPr>
      <p:sp>
        <p:nvSpPr>
          <p:cNvPr id="212" name="Google Shape;212;p21"/>
          <p:cNvSpPr txBox="1"/>
          <p:nvPr>
            <p:ph type="title"/>
          </p:nvPr>
        </p:nvSpPr>
        <p:spPr>
          <a:xfrm>
            <a:off x="2589212" y="2058750"/>
            <a:ext cx="8915399" cy="14688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262626"/>
              </a:buClr>
              <a:buSzPts val="4000"/>
              <a:buFont typeface="Century Gothic"/>
              <a:buNone/>
              <a:defRPr b="0"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3" name="Google Shape;213;p21"/>
          <p:cNvSpPr txBox="1"/>
          <p:nvPr>
            <p:ph idx="1" type="body"/>
          </p:nvPr>
        </p:nvSpPr>
        <p:spPr>
          <a:xfrm>
            <a:off x="2589212" y="3530129"/>
            <a:ext cx="8915399" cy="8604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2000"/>
              <a:buNone/>
              <a:defRPr sz="2000">
                <a:solidFill>
                  <a:srgbClr val="595959"/>
                </a:solidFill>
              </a:defRPr>
            </a:lvl1pPr>
            <a:lvl2pPr indent="-228600" lvl="1" marL="914400" algn="l">
              <a:lnSpc>
                <a:spcPct val="100000"/>
              </a:lnSpc>
              <a:spcBef>
                <a:spcPts val="1000"/>
              </a:spcBef>
              <a:spcAft>
                <a:spcPts val="0"/>
              </a:spcAft>
              <a:buSzPts val="1800"/>
              <a:buNone/>
              <a:defRPr sz="1800">
                <a:solidFill>
                  <a:srgbClr val="888888"/>
                </a:solidFill>
              </a:defRPr>
            </a:lvl2pPr>
            <a:lvl3pPr indent="-228600" lvl="2" marL="1371600" algn="l">
              <a:lnSpc>
                <a:spcPct val="100000"/>
              </a:lnSpc>
              <a:spcBef>
                <a:spcPts val="1000"/>
              </a:spcBef>
              <a:spcAft>
                <a:spcPts val="0"/>
              </a:spcAft>
              <a:buSzPts val="1600"/>
              <a:buNone/>
              <a:defRPr sz="1600">
                <a:solidFill>
                  <a:srgbClr val="888888"/>
                </a:solidFill>
              </a:defRPr>
            </a:lvl3pPr>
            <a:lvl4pPr indent="-228600" lvl="3" marL="1828800" algn="l">
              <a:lnSpc>
                <a:spcPct val="100000"/>
              </a:lnSpc>
              <a:spcBef>
                <a:spcPts val="1000"/>
              </a:spcBef>
              <a:spcAft>
                <a:spcPts val="0"/>
              </a:spcAft>
              <a:buSzPts val="1400"/>
              <a:buNone/>
              <a:defRPr sz="1400">
                <a:solidFill>
                  <a:srgbClr val="888888"/>
                </a:solidFill>
              </a:defRPr>
            </a:lvl4pPr>
            <a:lvl5pPr indent="-228600" lvl="4" marL="2286000" algn="l">
              <a:lnSpc>
                <a:spcPct val="100000"/>
              </a:lnSpc>
              <a:spcBef>
                <a:spcPts val="1000"/>
              </a:spcBef>
              <a:spcAft>
                <a:spcPts val="0"/>
              </a:spcAft>
              <a:buSzPts val="1400"/>
              <a:buNone/>
              <a:defRPr sz="1400">
                <a:solidFill>
                  <a:srgbClr val="888888"/>
                </a:solidFill>
              </a:defRPr>
            </a:lvl5pPr>
            <a:lvl6pPr indent="-228600" lvl="5" marL="2743200" algn="l">
              <a:lnSpc>
                <a:spcPct val="100000"/>
              </a:lnSpc>
              <a:spcBef>
                <a:spcPts val="1000"/>
              </a:spcBef>
              <a:spcAft>
                <a:spcPts val="0"/>
              </a:spcAft>
              <a:buSzPts val="1400"/>
              <a:buNone/>
              <a:defRPr sz="1400">
                <a:solidFill>
                  <a:srgbClr val="888888"/>
                </a:solidFill>
              </a:defRPr>
            </a:lvl6pPr>
            <a:lvl7pPr indent="-228600" lvl="6" marL="3200400" algn="l">
              <a:lnSpc>
                <a:spcPct val="100000"/>
              </a:lnSpc>
              <a:spcBef>
                <a:spcPts val="1000"/>
              </a:spcBef>
              <a:spcAft>
                <a:spcPts val="0"/>
              </a:spcAft>
              <a:buSzPts val="1400"/>
              <a:buNone/>
              <a:defRPr sz="1400">
                <a:solidFill>
                  <a:srgbClr val="888888"/>
                </a:solidFill>
              </a:defRPr>
            </a:lvl7pPr>
            <a:lvl8pPr indent="-228600" lvl="7" marL="3657600" algn="l">
              <a:lnSpc>
                <a:spcPct val="100000"/>
              </a:lnSpc>
              <a:spcBef>
                <a:spcPts val="1000"/>
              </a:spcBef>
              <a:spcAft>
                <a:spcPts val="0"/>
              </a:spcAft>
              <a:buSzPts val="1400"/>
              <a:buNone/>
              <a:defRPr sz="1400">
                <a:solidFill>
                  <a:srgbClr val="888888"/>
                </a:solidFill>
              </a:defRPr>
            </a:lvl8pPr>
            <a:lvl9pPr indent="-228600" lvl="8" marL="4114800" algn="l">
              <a:lnSpc>
                <a:spcPct val="100000"/>
              </a:lnSpc>
              <a:spcBef>
                <a:spcPts val="1000"/>
              </a:spcBef>
              <a:spcAft>
                <a:spcPts val="0"/>
              </a:spcAft>
              <a:buSzPts val="1400"/>
              <a:buNone/>
              <a:defRPr sz="1400">
                <a:solidFill>
                  <a:srgbClr val="888888"/>
                </a:solidFill>
              </a:defRPr>
            </a:lvl9pPr>
          </a:lstStyle>
          <a:p/>
        </p:txBody>
      </p:sp>
      <p:sp>
        <p:nvSpPr>
          <p:cNvPr id="214" name="Google Shape;214;p21"/>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5" name="Google Shape;215;p21"/>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6" name="Google Shape;216;p21"/>
          <p:cNvSpPr/>
          <p:nvPr/>
        </p:nvSpPr>
        <p:spPr>
          <a:xfrm flipH="1" rot="10800000">
            <a:off x="-4189" y="31781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21"/>
          <p:cNvSpPr txBox="1"/>
          <p:nvPr>
            <p:ph idx="12" type="sldNum"/>
          </p:nvPr>
        </p:nvSpPr>
        <p:spPr>
          <a:xfrm>
            <a:off x="531812" y="3244139"/>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9" name="Shape 49"/>
        <p:cNvGrpSpPr/>
        <p:nvPr/>
      </p:nvGrpSpPr>
      <p:grpSpPr>
        <a:xfrm>
          <a:off x="0" y="0"/>
          <a:ext cx="0" cy="0"/>
          <a:chOff x="0" y="0"/>
          <a:chExt cx="0" cy="0"/>
        </a:xfrm>
      </p:grpSpPr>
      <p:sp>
        <p:nvSpPr>
          <p:cNvPr id="50" name="Google Shape;50;p3"/>
          <p:cNvSpPr txBox="1"/>
          <p:nvPr>
            <p:ph type="ctrTitle"/>
          </p:nvPr>
        </p:nvSpPr>
        <p:spPr>
          <a:xfrm>
            <a:off x="2589213" y="2514600"/>
            <a:ext cx="8915399" cy="2262781"/>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262626"/>
              </a:buClr>
              <a:buSzPts val="5400"/>
              <a:buFont typeface="Century Gothic"/>
              <a:buNone/>
              <a:defRPr sz="5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3"/>
          <p:cNvSpPr txBox="1"/>
          <p:nvPr>
            <p:ph idx="1" type="subTitle"/>
          </p:nvPr>
        </p:nvSpPr>
        <p:spPr>
          <a:xfrm>
            <a:off x="2589213" y="4777379"/>
            <a:ext cx="8915399" cy="1126283"/>
          </a:xfrm>
          <a:prstGeom prst="rect">
            <a:avLst/>
          </a:prstGeom>
          <a:noFill/>
          <a:ln>
            <a:noFill/>
          </a:ln>
        </p:spPr>
        <p:txBody>
          <a:bodyPr anchorCtr="0" anchor="t" bIns="45700" lIns="91425" spcFirstLastPara="1" rIns="91425" wrap="square" tIns="45700">
            <a:normAutofit/>
          </a:bodyPr>
          <a:lstStyle>
            <a:lvl1pPr lvl="0" algn="l">
              <a:lnSpc>
                <a:spcPct val="100000"/>
              </a:lnSpc>
              <a:spcBef>
                <a:spcPts val="1000"/>
              </a:spcBef>
              <a:spcAft>
                <a:spcPts val="0"/>
              </a:spcAft>
              <a:buSzPts val="1800"/>
              <a:buNone/>
              <a:defRPr>
                <a:solidFill>
                  <a:srgbClr val="595959"/>
                </a:solidFill>
              </a:defRPr>
            </a:lvl1pPr>
            <a:lvl2pPr lvl="1" algn="ctr">
              <a:lnSpc>
                <a:spcPct val="100000"/>
              </a:lnSpc>
              <a:spcBef>
                <a:spcPts val="1000"/>
              </a:spcBef>
              <a:spcAft>
                <a:spcPts val="0"/>
              </a:spcAft>
              <a:buSzPts val="1600"/>
              <a:buNone/>
              <a:defRPr>
                <a:solidFill>
                  <a:srgbClr val="888888"/>
                </a:solidFill>
              </a:defRPr>
            </a:lvl2pPr>
            <a:lvl3pPr lvl="2" algn="ctr">
              <a:lnSpc>
                <a:spcPct val="100000"/>
              </a:lnSpc>
              <a:spcBef>
                <a:spcPts val="1000"/>
              </a:spcBef>
              <a:spcAft>
                <a:spcPts val="0"/>
              </a:spcAft>
              <a:buSzPts val="1400"/>
              <a:buNone/>
              <a:defRPr>
                <a:solidFill>
                  <a:srgbClr val="888888"/>
                </a:solidFill>
              </a:defRPr>
            </a:lvl3pPr>
            <a:lvl4pPr lvl="3" algn="ctr">
              <a:lnSpc>
                <a:spcPct val="100000"/>
              </a:lnSpc>
              <a:spcBef>
                <a:spcPts val="1000"/>
              </a:spcBef>
              <a:spcAft>
                <a:spcPts val="0"/>
              </a:spcAft>
              <a:buSzPts val="1200"/>
              <a:buNone/>
              <a:defRPr>
                <a:solidFill>
                  <a:srgbClr val="888888"/>
                </a:solidFill>
              </a:defRPr>
            </a:lvl4pPr>
            <a:lvl5pPr lvl="4" algn="ctr">
              <a:lnSpc>
                <a:spcPct val="100000"/>
              </a:lnSpc>
              <a:spcBef>
                <a:spcPts val="1000"/>
              </a:spcBef>
              <a:spcAft>
                <a:spcPts val="0"/>
              </a:spcAft>
              <a:buSzPts val="1200"/>
              <a:buNone/>
              <a:defRPr>
                <a:solidFill>
                  <a:srgbClr val="888888"/>
                </a:solidFill>
              </a:defRPr>
            </a:lvl5pPr>
            <a:lvl6pPr lvl="5" algn="ctr">
              <a:lnSpc>
                <a:spcPct val="100000"/>
              </a:lnSpc>
              <a:spcBef>
                <a:spcPts val="1000"/>
              </a:spcBef>
              <a:spcAft>
                <a:spcPts val="0"/>
              </a:spcAft>
              <a:buSzPts val="1200"/>
              <a:buNone/>
              <a:defRPr>
                <a:solidFill>
                  <a:srgbClr val="888888"/>
                </a:solidFill>
              </a:defRPr>
            </a:lvl6pPr>
            <a:lvl7pPr lvl="6" algn="ctr">
              <a:lnSpc>
                <a:spcPct val="100000"/>
              </a:lnSpc>
              <a:spcBef>
                <a:spcPts val="1000"/>
              </a:spcBef>
              <a:spcAft>
                <a:spcPts val="0"/>
              </a:spcAft>
              <a:buSzPts val="1200"/>
              <a:buNone/>
              <a:defRPr>
                <a:solidFill>
                  <a:srgbClr val="888888"/>
                </a:solidFill>
              </a:defRPr>
            </a:lvl7pPr>
            <a:lvl8pPr lvl="7" algn="ctr">
              <a:lnSpc>
                <a:spcPct val="100000"/>
              </a:lnSpc>
              <a:spcBef>
                <a:spcPts val="1000"/>
              </a:spcBef>
              <a:spcAft>
                <a:spcPts val="0"/>
              </a:spcAft>
              <a:buSzPts val="1200"/>
              <a:buNone/>
              <a:defRPr>
                <a:solidFill>
                  <a:srgbClr val="888888"/>
                </a:solidFill>
              </a:defRPr>
            </a:lvl8pPr>
            <a:lvl9pPr lvl="8" algn="ctr">
              <a:lnSpc>
                <a:spcPct val="100000"/>
              </a:lnSpc>
              <a:spcBef>
                <a:spcPts val="1000"/>
              </a:spcBef>
              <a:spcAft>
                <a:spcPts val="0"/>
              </a:spcAft>
              <a:buSzPts val="1200"/>
              <a:buNone/>
              <a:defRPr>
                <a:solidFill>
                  <a:srgbClr val="888888"/>
                </a:solidFill>
              </a:defRPr>
            </a:lvl9pPr>
          </a:lstStyle>
          <a:p/>
        </p:txBody>
      </p:sp>
      <p:sp>
        <p:nvSpPr>
          <p:cNvPr id="52" name="Google Shape;52;p3"/>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3"/>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3"/>
          <p:cNvSpPr/>
          <p:nvPr/>
        </p:nvSpPr>
        <p:spPr>
          <a:xfrm>
            <a:off x="0" y="4323810"/>
            <a:ext cx="1744652" cy="778589"/>
          </a:xfrm>
          <a:custGeom>
            <a:rect b="b" l="l" r="r" t="t"/>
            <a:pathLst>
              <a:path extrusionOk="0" h="166" w="372">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3"/>
          <p:cNvSpPr txBox="1"/>
          <p:nvPr>
            <p:ph idx="12" type="sldNum"/>
          </p:nvPr>
        </p:nvSpPr>
        <p:spPr>
          <a:xfrm>
            <a:off x="531812" y="4529540"/>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8" name="Shape 218"/>
        <p:cNvGrpSpPr/>
        <p:nvPr/>
      </p:nvGrpSpPr>
      <p:grpSpPr>
        <a:xfrm>
          <a:off x="0" y="0"/>
          <a:ext cx="0" cy="0"/>
          <a:chOff x="0" y="0"/>
          <a:chExt cx="0" cy="0"/>
        </a:xfrm>
      </p:grpSpPr>
      <p:sp>
        <p:nvSpPr>
          <p:cNvPr id="219" name="Google Shape;219;p22"/>
          <p:cNvSpPr txBox="1"/>
          <p:nvPr>
            <p:ph type="title"/>
          </p:nvPr>
        </p:nvSpPr>
        <p:spPr>
          <a:xfrm>
            <a:off x="2592924" y="624110"/>
            <a:ext cx="8911687" cy="128089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0" name="Google Shape;220;p22"/>
          <p:cNvSpPr txBox="1"/>
          <p:nvPr>
            <p:ph idx="1" type="body"/>
          </p:nvPr>
        </p:nvSpPr>
        <p:spPr>
          <a:xfrm>
            <a:off x="2589212" y="2133600"/>
            <a:ext cx="4313864" cy="377762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400"/>
              <a:buNone/>
              <a:defRPr/>
            </a:lvl1pPr>
            <a:lvl2pPr indent="-228600" lvl="1" marL="914400" algn="l">
              <a:lnSpc>
                <a:spcPct val="100000"/>
              </a:lnSpc>
              <a:spcBef>
                <a:spcPts val="1000"/>
              </a:spcBef>
              <a:spcAft>
                <a:spcPts val="0"/>
              </a:spcAft>
              <a:buSzPts val="1400"/>
              <a:buNone/>
              <a:defRPr/>
            </a:lvl2pPr>
            <a:lvl3pPr indent="-228600" lvl="2" marL="1371600" algn="l">
              <a:lnSpc>
                <a:spcPct val="100000"/>
              </a:lnSpc>
              <a:spcBef>
                <a:spcPts val="1000"/>
              </a:spcBef>
              <a:spcAft>
                <a:spcPts val="0"/>
              </a:spcAft>
              <a:buSzPts val="1400"/>
              <a:buNone/>
              <a:defRPr/>
            </a:lvl3pPr>
            <a:lvl4pPr indent="-228600" lvl="3" marL="1828800" algn="l">
              <a:lnSpc>
                <a:spcPct val="100000"/>
              </a:lnSpc>
              <a:spcBef>
                <a:spcPts val="1000"/>
              </a:spcBef>
              <a:spcAft>
                <a:spcPts val="0"/>
              </a:spcAft>
              <a:buSzPts val="1400"/>
              <a:buNone/>
              <a:defRPr/>
            </a:lvl4pPr>
            <a:lvl5pPr indent="-228600" lvl="4" marL="2286000" algn="l">
              <a:lnSpc>
                <a:spcPct val="100000"/>
              </a:lnSpc>
              <a:spcBef>
                <a:spcPts val="1000"/>
              </a:spcBef>
              <a:spcAft>
                <a:spcPts val="0"/>
              </a:spcAft>
              <a:buSzPts val="1400"/>
              <a:buNone/>
              <a:defRPr/>
            </a:lvl5pPr>
            <a:lvl6pPr indent="-228600" lvl="5" marL="2743200" algn="l">
              <a:lnSpc>
                <a:spcPct val="100000"/>
              </a:lnSpc>
              <a:spcBef>
                <a:spcPts val="1000"/>
              </a:spcBef>
              <a:spcAft>
                <a:spcPts val="0"/>
              </a:spcAft>
              <a:buSzPts val="1400"/>
              <a:buNone/>
              <a:defRPr/>
            </a:lvl6pPr>
            <a:lvl7pPr indent="-228600" lvl="6" marL="3200400" algn="l">
              <a:lnSpc>
                <a:spcPct val="100000"/>
              </a:lnSpc>
              <a:spcBef>
                <a:spcPts val="1000"/>
              </a:spcBef>
              <a:spcAft>
                <a:spcPts val="0"/>
              </a:spcAft>
              <a:buSzPts val="1400"/>
              <a:buNone/>
              <a:defRPr/>
            </a:lvl7pPr>
            <a:lvl8pPr indent="-228600" lvl="7" marL="3657600" algn="l">
              <a:lnSpc>
                <a:spcPct val="100000"/>
              </a:lnSpc>
              <a:spcBef>
                <a:spcPts val="1000"/>
              </a:spcBef>
              <a:spcAft>
                <a:spcPts val="0"/>
              </a:spcAft>
              <a:buSzPts val="1400"/>
              <a:buNone/>
              <a:defRPr/>
            </a:lvl8pPr>
            <a:lvl9pPr indent="-228600" lvl="8" marL="4114800" algn="l">
              <a:lnSpc>
                <a:spcPct val="100000"/>
              </a:lnSpc>
              <a:spcBef>
                <a:spcPts val="1000"/>
              </a:spcBef>
              <a:spcAft>
                <a:spcPts val="0"/>
              </a:spcAft>
              <a:buSzPts val="1400"/>
              <a:buNone/>
              <a:defRPr/>
            </a:lvl9pPr>
          </a:lstStyle>
          <a:p/>
        </p:txBody>
      </p:sp>
      <p:sp>
        <p:nvSpPr>
          <p:cNvPr id="221" name="Google Shape;221;p22"/>
          <p:cNvSpPr txBox="1"/>
          <p:nvPr>
            <p:ph idx="2" type="body"/>
          </p:nvPr>
        </p:nvSpPr>
        <p:spPr>
          <a:xfrm>
            <a:off x="7190747" y="2126222"/>
            <a:ext cx="4313864" cy="377762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400"/>
              <a:buNone/>
              <a:defRPr/>
            </a:lvl1pPr>
            <a:lvl2pPr indent="-228600" lvl="1" marL="914400" algn="l">
              <a:lnSpc>
                <a:spcPct val="100000"/>
              </a:lnSpc>
              <a:spcBef>
                <a:spcPts val="1000"/>
              </a:spcBef>
              <a:spcAft>
                <a:spcPts val="0"/>
              </a:spcAft>
              <a:buSzPts val="1400"/>
              <a:buNone/>
              <a:defRPr/>
            </a:lvl2pPr>
            <a:lvl3pPr indent="-228600" lvl="2" marL="1371600" algn="l">
              <a:lnSpc>
                <a:spcPct val="100000"/>
              </a:lnSpc>
              <a:spcBef>
                <a:spcPts val="1000"/>
              </a:spcBef>
              <a:spcAft>
                <a:spcPts val="0"/>
              </a:spcAft>
              <a:buSzPts val="1400"/>
              <a:buNone/>
              <a:defRPr/>
            </a:lvl3pPr>
            <a:lvl4pPr indent="-228600" lvl="3" marL="1828800" algn="l">
              <a:lnSpc>
                <a:spcPct val="100000"/>
              </a:lnSpc>
              <a:spcBef>
                <a:spcPts val="1000"/>
              </a:spcBef>
              <a:spcAft>
                <a:spcPts val="0"/>
              </a:spcAft>
              <a:buSzPts val="1400"/>
              <a:buNone/>
              <a:defRPr/>
            </a:lvl4pPr>
            <a:lvl5pPr indent="-228600" lvl="4" marL="2286000" algn="l">
              <a:lnSpc>
                <a:spcPct val="100000"/>
              </a:lnSpc>
              <a:spcBef>
                <a:spcPts val="1000"/>
              </a:spcBef>
              <a:spcAft>
                <a:spcPts val="0"/>
              </a:spcAft>
              <a:buSzPts val="1400"/>
              <a:buNone/>
              <a:defRPr/>
            </a:lvl5pPr>
            <a:lvl6pPr indent="-228600" lvl="5" marL="2743200" algn="l">
              <a:lnSpc>
                <a:spcPct val="100000"/>
              </a:lnSpc>
              <a:spcBef>
                <a:spcPts val="1000"/>
              </a:spcBef>
              <a:spcAft>
                <a:spcPts val="0"/>
              </a:spcAft>
              <a:buSzPts val="1400"/>
              <a:buNone/>
              <a:defRPr/>
            </a:lvl6pPr>
            <a:lvl7pPr indent="-228600" lvl="6" marL="3200400" algn="l">
              <a:lnSpc>
                <a:spcPct val="100000"/>
              </a:lnSpc>
              <a:spcBef>
                <a:spcPts val="1000"/>
              </a:spcBef>
              <a:spcAft>
                <a:spcPts val="0"/>
              </a:spcAft>
              <a:buSzPts val="1400"/>
              <a:buNone/>
              <a:defRPr/>
            </a:lvl7pPr>
            <a:lvl8pPr indent="-228600" lvl="7" marL="3657600" algn="l">
              <a:lnSpc>
                <a:spcPct val="100000"/>
              </a:lnSpc>
              <a:spcBef>
                <a:spcPts val="1000"/>
              </a:spcBef>
              <a:spcAft>
                <a:spcPts val="0"/>
              </a:spcAft>
              <a:buSzPts val="1400"/>
              <a:buNone/>
              <a:defRPr/>
            </a:lvl8pPr>
            <a:lvl9pPr indent="-228600" lvl="8" marL="4114800" algn="l">
              <a:lnSpc>
                <a:spcPct val="100000"/>
              </a:lnSpc>
              <a:spcBef>
                <a:spcPts val="1000"/>
              </a:spcBef>
              <a:spcAft>
                <a:spcPts val="0"/>
              </a:spcAft>
              <a:buSzPts val="1400"/>
              <a:buNone/>
              <a:defRPr/>
            </a:lvl9pPr>
          </a:lstStyle>
          <a:p/>
        </p:txBody>
      </p:sp>
      <p:sp>
        <p:nvSpPr>
          <p:cNvPr id="222" name="Google Shape;222;p22"/>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3" name="Google Shape;223;p22"/>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4" name="Google Shape;224;p22"/>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22"/>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26" name="Shape 226"/>
        <p:cNvGrpSpPr/>
        <p:nvPr/>
      </p:nvGrpSpPr>
      <p:grpSpPr>
        <a:xfrm>
          <a:off x="0" y="0"/>
          <a:ext cx="0" cy="0"/>
          <a:chOff x="0" y="0"/>
          <a:chExt cx="0" cy="0"/>
        </a:xfrm>
      </p:grpSpPr>
      <p:sp>
        <p:nvSpPr>
          <p:cNvPr id="227" name="Google Shape;227;p23"/>
          <p:cNvSpPr txBox="1"/>
          <p:nvPr>
            <p:ph type="title"/>
          </p:nvPr>
        </p:nvSpPr>
        <p:spPr>
          <a:xfrm>
            <a:off x="2592924" y="624110"/>
            <a:ext cx="8911687" cy="128089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8" name="Google Shape;228;p23"/>
          <p:cNvSpPr txBox="1"/>
          <p:nvPr>
            <p:ph idx="1" type="body"/>
          </p:nvPr>
        </p:nvSpPr>
        <p:spPr>
          <a:xfrm>
            <a:off x="2939373" y="1972703"/>
            <a:ext cx="3992732"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2400"/>
              <a:buNone/>
              <a:defRPr b="0" sz="2400"/>
            </a:lvl1pPr>
            <a:lvl2pPr indent="-228600" lvl="1" marL="914400" algn="l">
              <a:lnSpc>
                <a:spcPct val="100000"/>
              </a:lnSpc>
              <a:spcBef>
                <a:spcPts val="1000"/>
              </a:spcBef>
              <a:spcAft>
                <a:spcPts val="0"/>
              </a:spcAft>
              <a:buSzPts val="2000"/>
              <a:buNone/>
              <a:defRPr b="1" sz="2000"/>
            </a:lvl2pPr>
            <a:lvl3pPr indent="-228600" lvl="2" marL="1371600" algn="l">
              <a:lnSpc>
                <a:spcPct val="100000"/>
              </a:lnSpc>
              <a:spcBef>
                <a:spcPts val="1000"/>
              </a:spcBef>
              <a:spcAft>
                <a:spcPts val="0"/>
              </a:spcAft>
              <a:buSzPts val="1800"/>
              <a:buNone/>
              <a:defRPr b="1" sz="1800"/>
            </a:lvl3pPr>
            <a:lvl4pPr indent="-228600" lvl="3" marL="1828800" algn="l">
              <a:lnSpc>
                <a:spcPct val="100000"/>
              </a:lnSpc>
              <a:spcBef>
                <a:spcPts val="1000"/>
              </a:spcBef>
              <a:spcAft>
                <a:spcPts val="0"/>
              </a:spcAft>
              <a:buSzPts val="1600"/>
              <a:buNone/>
              <a:defRPr b="1" sz="1600"/>
            </a:lvl4pPr>
            <a:lvl5pPr indent="-228600" lvl="4" marL="2286000" algn="l">
              <a:lnSpc>
                <a:spcPct val="100000"/>
              </a:lnSpc>
              <a:spcBef>
                <a:spcPts val="1000"/>
              </a:spcBef>
              <a:spcAft>
                <a:spcPts val="0"/>
              </a:spcAft>
              <a:buSzPts val="1600"/>
              <a:buNone/>
              <a:defRPr b="1" sz="1600"/>
            </a:lvl5pPr>
            <a:lvl6pPr indent="-228600" lvl="5" marL="2743200" algn="l">
              <a:lnSpc>
                <a:spcPct val="100000"/>
              </a:lnSpc>
              <a:spcBef>
                <a:spcPts val="1000"/>
              </a:spcBef>
              <a:spcAft>
                <a:spcPts val="0"/>
              </a:spcAft>
              <a:buSzPts val="1600"/>
              <a:buNone/>
              <a:defRPr b="1" sz="1600"/>
            </a:lvl6pPr>
            <a:lvl7pPr indent="-228600" lvl="6" marL="3200400" algn="l">
              <a:lnSpc>
                <a:spcPct val="100000"/>
              </a:lnSpc>
              <a:spcBef>
                <a:spcPts val="1000"/>
              </a:spcBef>
              <a:spcAft>
                <a:spcPts val="0"/>
              </a:spcAft>
              <a:buSzPts val="1600"/>
              <a:buNone/>
              <a:defRPr b="1" sz="1600"/>
            </a:lvl7pPr>
            <a:lvl8pPr indent="-228600" lvl="7" marL="3657600" algn="l">
              <a:lnSpc>
                <a:spcPct val="100000"/>
              </a:lnSpc>
              <a:spcBef>
                <a:spcPts val="1000"/>
              </a:spcBef>
              <a:spcAft>
                <a:spcPts val="0"/>
              </a:spcAft>
              <a:buSzPts val="1600"/>
              <a:buNone/>
              <a:defRPr b="1" sz="1600"/>
            </a:lvl8pPr>
            <a:lvl9pPr indent="-228600" lvl="8" marL="4114800" algn="l">
              <a:lnSpc>
                <a:spcPct val="100000"/>
              </a:lnSpc>
              <a:spcBef>
                <a:spcPts val="1000"/>
              </a:spcBef>
              <a:spcAft>
                <a:spcPts val="0"/>
              </a:spcAft>
              <a:buSzPts val="1600"/>
              <a:buNone/>
              <a:defRPr b="1" sz="1600"/>
            </a:lvl9pPr>
          </a:lstStyle>
          <a:p/>
        </p:txBody>
      </p:sp>
      <p:sp>
        <p:nvSpPr>
          <p:cNvPr id="229" name="Google Shape;229;p23"/>
          <p:cNvSpPr txBox="1"/>
          <p:nvPr>
            <p:ph idx="2" type="body"/>
          </p:nvPr>
        </p:nvSpPr>
        <p:spPr>
          <a:xfrm>
            <a:off x="2589212" y="2548966"/>
            <a:ext cx="4342893" cy="335406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400"/>
              <a:buNone/>
              <a:defRPr/>
            </a:lvl1pPr>
            <a:lvl2pPr indent="-228600" lvl="1" marL="914400" algn="l">
              <a:lnSpc>
                <a:spcPct val="100000"/>
              </a:lnSpc>
              <a:spcBef>
                <a:spcPts val="1000"/>
              </a:spcBef>
              <a:spcAft>
                <a:spcPts val="0"/>
              </a:spcAft>
              <a:buSzPts val="1400"/>
              <a:buNone/>
              <a:defRPr/>
            </a:lvl2pPr>
            <a:lvl3pPr indent="-228600" lvl="2" marL="1371600" algn="l">
              <a:lnSpc>
                <a:spcPct val="100000"/>
              </a:lnSpc>
              <a:spcBef>
                <a:spcPts val="1000"/>
              </a:spcBef>
              <a:spcAft>
                <a:spcPts val="0"/>
              </a:spcAft>
              <a:buSzPts val="1400"/>
              <a:buNone/>
              <a:defRPr/>
            </a:lvl3pPr>
            <a:lvl4pPr indent="-228600" lvl="3" marL="1828800" algn="l">
              <a:lnSpc>
                <a:spcPct val="100000"/>
              </a:lnSpc>
              <a:spcBef>
                <a:spcPts val="1000"/>
              </a:spcBef>
              <a:spcAft>
                <a:spcPts val="0"/>
              </a:spcAft>
              <a:buSzPts val="1400"/>
              <a:buNone/>
              <a:defRPr/>
            </a:lvl4pPr>
            <a:lvl5pPr indent="-228600" lvl="4" marL="2286000" algn="l">
              <a:lnSpc>
                <a:spcPct val="100000"/>
              </a:lnSpc>
              <a:spcBef>
                <a:spcPts val="1000"/>
              </a:spcBef>
              <a:spcAft>
                <a:spcPts val="0"/>
              </a:spcAft>
              <a:buSzPts val="1400"/>
              <a:buNone/>
              <a:defRPr/>
            </a:lvl5pPr>
            <a:lvl6pPr indent="-228600" lvl="5" marL="2743200" algn="l">
              <a:lnSpc>
                <a:spcPct val="100000"/>
              </a:lnSpc>
              <a:spcBef>
                <a:spcPts val="1000"/>
              </a:spcBef>
              <a:spcAft>
                <a:spcPts val="0"/>
              </a:spcAft>
              <a:buSzPts val="1400"/>
              <a:buNone/>
              <a:defRPr/>
            </a:lvl6pPr>
            <a:lvl7pPr indent="-228600" lvl="6" marL="3200400" algn="l">
              <a:lnSpc>
                <a:spcPct val="100000"/>
              </a:lnSpc>
              <a:spcBef>
                <a:spcPts val="1000"/>
              </a:spcBef>
              <a:spcAft>
                <a:spcPts val="0"/>
              </a:spcAft>
              <a:buSzPts val="1400"/>
              <a:buNone/>
              <a:defRPr/>
            </a:lvl7pPr>
            <a:lvl8pPr indent="-228600" lvl="7" marL="3657600" algn="l">
              <a:lnSpc>
                <a:spcPct val="100000"/>
              </a:lnSpc>
              <a:spcBef>
                <a:spcPts val="1000"/>
              </a:spcBef>
              <a:spcAft>
                <a:spcPts val="0"/>
              </a:spcAft>
              <a:buSzPts val="1400"/>
              <a:buNone/>
              <a:defRPr/>
            </a:lvl8pPr>
            <a:lvl9pPr indent="-228600" lvl="8" marL="4114800" algn="l">
              <a:lnSpc>
                <a:spcPct val="100000"/>
              </a:lnSpc>
              <a:spcBef>
                <a:spcPts val="1000"/>
              </a:spcBef>
              <a:spcAft>
                <a:spcPts val="0"/>
              </a:spcAft>
              <a:buSzPts val="1400"/>
              <a:buNone/>
              <a:defRPr/>
            </a:lvl9pPr>
          </a:lstStyle>
          <a:p/>
        </p:txBody>
      </p:sp>
      <p:sp>
        <p:nvSpPr>
          <p:cNvPr id="230" name="Google Shape;230;p23"/>
          <p:cNvSpPr txBox="1"/>
          <p:nvPr>
            <p:ph idx="3" type="body"/>
          </p:nvPr>
        </p:nvSpPr>
        <p:spPr>
          <a:xfrm>
            <a:off x="7506629" y="1969475"/>
            <a:ext cx="3999001"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2400"/>
              <a:buNone/>
              <a:defRPr b="0" sz="2400"/>
            </a:lvl1pPr>
            <a:lvl2pPr indent="-228600" lvl="1" marL="914400" algn="l">
              <a:lnSpc>
                <a:spcPct val="100000"/>
              </a:lnSpc>
              <a:spcBef>
                <a:spcPts val="1000"/>
              </a:spcBef>
              <a:spcAft>
                <a:spcPts val="0"/>
              </a:spcAft>
              <a:buSzPts val="2000"/>
              <a:buNone/>
              <a:defRPr b="1" sz="2000"/>
            </a:lvl2pPr>
            <a:lvl3pPr indent="-228600" lvl="2" marL="1371600" algn="l">
              <a:lnSpc>
                <a:spcPct val="100000"/>
              </a:lnSpc>
              <a:spcBef>
                <a:spcPts val="1000"/>
              </a:spcBef>
              <a:spcAft>
                <a:spcPts val="0"/>
              </a:spcAft>
              <a:buSzPts val="1800"/>
              <a:buNone/>
              <a:defRPr b="1" sz="1800"/>
            </a:lvl3pPr>
            <a:lvl4pPr indent="-228600" lvl="3" marL="1828800" algn="l">
              <a:lnSpc>
                <a:spcPct val="100000"/>
              </a:lnSpc>
              <a:spcBef>
                <a:spcPts val="1000"/>
              </a:spcBef>
              <a:spcAft>
                <a:spcPts val="0"/>
              </a:spcAft>
              <a:buSzPts val="1600"/>
              <a:buNone/>
              <a:defRPr b="1" sz="1600"/>
            </a:lvl4pPr>
            <a:lvl5pPr indent="-228600" lvl="4" marL="2286000" algn="l">
              <a:lnSpc>
                <a:spcPct val="100000"/>
              </a:lnSpc>
              <a:spcBef>
                <a:spcPts val="1000"/>
              </a:spcBef>
              <a:spcAft>
                <a:spcPts val="0"/>
              </a:spcAft>
              <a:buSzPts val="1600"/>
              <a:buNone/>
              <a:defRPr b="1" sz="1600"/>
            </a:lvl5pPr>
            <a:lvl6pPr indent="-228600" lvl="5" marL="2743200" algn="l">
              <a:lnSpc>
                <a:spcPct val="100000"/>
              </a:lnSpc>
              <a:spcBef>
                <a:spcPts val="1000"/>
              </a:spcBef>
              <a:spcAft>
                <a:spcPts val="0"/>
              </a:spcAft>
              <a:buSzPts val="1600"/>
              <a:buNone/>
              <a:defRPr b="1" sz="1600"/>
            </a:lvl6pPr>
            <a:lvl7pPr indent="-228600" lvl="6" marL="3200400" algn="l">
              <a:lnSpc>
                <a:spcPct val="100000"/>
              </a:lnSpc>
              <a:spcBef>
                <a:spcPts val="1000"/>
              </a:spcBef>
              <a:spcAft>
                <a:spcPts val="0"/>
              </a:spcAft>
              <a:buSzPts val="1600"/>
              <a:buNone/>
              <a:defRPr b="1" sz="1600"/>
            </a:lvl7pPr>
            <a:lvl8pPr indent="-228600" lvl="7" marL="3657600" algn="l">
              <a:lnSpc>
                <a:spcPct val="100000"/>
              </a:lnSpc>
              <a:spcBef>
                <a:spcPts val="1000"/>
              </a:spcBef>
              <a:spcAft>
                <a:spcPts val="0"/>
              </a:spcAft>
              <a:buSzPts val="1600"/>
              <a:buNone/>
              <a:defRPr b="1" sz="1600"/>
            </a:lvl8pPr>
            <a:lvl9pPr indent="-228600" lvl="8" marL="4114800" algn="l">
              <a:lnSpc>
                <a:spcPct val="100000"/>
              </a:lnSpc>
              <a:spcBef>
                <a:spcPts val="1000"/>
              </a:spcBef>
              <a:spcAft>
                <a:spcPts val="0"/>
              </a:spcAft>
              <a:buSzPts val="1600"/>
              <a:buNone/>
              <a:defRPr b="1" sz="1600"/>
            </a:lvl9pPr>
          </a:lstStyle>
          <a:p/>
        </p:txBody>
      </p:sp>
      <p:sp>
        <p:nvSpPr>
          <p:cNvPr id="231" name="Google Shape;231;p23"/>
          <p:cNvSpPr txBox="1"/>
          <p:nvPr>
            <p:ph idx="4" type="body"/>
          </p:nvPr>
        </p:nvSpPr>
        <p:spPr>
          <a:xfrm>
            <a:off x="7166957" y="2545738"/>
            <a:ext cx="4338674" cy="335406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400"/>
              <a:buNone/>
              <a:defRPr/>
            </a:lvl1pPr>
            <a:lvl2pPr indent="-228600" lvl="1" marL="914400" algn="l">
              <a:lnSpc>
                <a:spcPct val="100000"/>
              </a:lnSpc>
              <a:spcBef>
                <a:spcPts val="1000"/>
              </a:spcBef>
              <a:spcAft>
                <a:spcPts val="0"/>
              </a:spcAft>
              <a:buSzPts val="1400"/>
              <a:buNone/>
              <a:defRPr/>
            </a:lvl2pPr>
            <a:lvl3pPr indent="-228600" lvl="2" marL="1371600" algn="l">
              <a:lnSpc>
                <a:spcPct val="100000"/>
              </a:lnSpc>
              <a:spcBef>
                <a:spcPts val="1000"/>
              </a:spcBef>
              <a:spcAft>
                <a:spcPts val="0"/>
              </a:spcAft>
              <a:buSzPts val="1400"/>
              <a:buNone/>
              <a:defRPr/>
            </a:lvl3pPr>
            <a:lvl4pPr indent="-228600" lvl="3" marL="1828800" algn="l">
              <a:lnSpc>
                <a:spcPct val="100000"/>
              </a:lnSpc>
              <a:spcBef>
                <a:spcPts val="1000"/>
              </a:spcBef>
              <a:spcAft>
                <a:spcPts val="0"/>
              </a:spcAft>
              <a:buSzPts val="1400"/>
              <a:buNone/>
              <a:defRPr/>
            </a:lvl4pPr>
            <a:lvl5pPr indent="-228600" lvl="4" marL="2286000" algn="l">
              <a:lnSpc>
                <a:spcPct val="100000"/>
              </a:lnSpc>
              <a:spcBef>
                <a:spcPts val="1000"/>
              </a:spcBef>
              <a:spcAft>
                <a:spcPts val="0"/>
              </a:spcAft>
              <a:buSzPts val="1400"/>
              <a:buNone/>
              <a:defRPr/>
            </a:lvl5pPr>
            <a:lvl6pPr indent="-228600" lvl="5" marL="2743200" algn="l">
              <a:lnSpc>
                <a:spcPct val="100000"/>
              </a:lnSpc>
              <a:spcBef>
                <a:spcPts val="1000"/>
              </a:spcBef>
              <a:spcAft>
                <a:spcPts val="0"/>
              </a:spcAft>
              <a:buSzPts val="1400"/>
              <a:buNone/>
              <a:defRPr/>
            </a:lvl6pPr>
            <a:lvl7pPr indent="-228600" lvl="6" marL="3200400" algn="l">
              <a:lnSpc>
                <a:spcPct val="100000"/>
              </a:lnSpc>
              <a:spcBef>
                <a:spcPts val="1000"/>
              </a:spcBef>
              <a:spcAft>
                <a:spcPts val="0"/>
              </a:spcAft>
              <a:buSzPts val="1400"/>
              <a:buNone/>
              <a:defRPr/>
            </a:lvl7pPr>
            <a:lvl8pPr indent="-228600" lvl="7" marL="3657600" algn="l">
              <a:lnSpc>
                <a:spcPct val="100000"/>
              </a:lnSpc>
              <a:spcBef>
                <a:spcPts val="1000"/>
              </a:spcBef>
              <a:spcAft>
                <a:spcPts val="0"/>
              </a:spcAft>
              <a:buSzPts val="1400"/>
              <a:buNone/>
              <a:defRPr/>
            </a:lvl8pPr>
            <a:lvl9pPr indent="-228600" lvl="8" marL="4114800" algn="l">
              <a:lnSpc>
                <a:spcPct val="100000"/>
              </a:lnSpc>
              <a:spcBef>
                <a:spcPts val="1000"/>
              </a:spcBef>
              <a:spcAft>
                <a:spcPts val="0"/>
              </a:spcAft>
              <a:buSzPts val="1400"/>
              <a:buNone/>
              <a:defRPr/>
            </a:lvl9pPr>
          </a:lstStyle>
          <a:p/>
        </p:txBody>
      </p:sp>
      <p:sp>
        <p:nvSpPr>
          <p:cNvPr id="232" name="Google Shape;232;p23"/>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3" name="Google Shape;233;p23"/>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4" name="Google Shape;234;p23"/>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23"/>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6" name="Shape 236"/>
        <p:cNvGrpSpPr/>
        <p:nvPr/>
      </p:nvGrpSpPr>
      <p:grpSpPr>
        <a:xfrm>
          <a:off x="0" y="0"/>
          <a:ext cx="0" cy="0"/>
          <a:chOff x="0" y="0"/>
          <a:chExt cx="0" cy="0"/>
        </a:xfrm>
      </p:grpSpPr>
      <p:sp>
        <p:nvSpPr>
          <p:cNvPr id="237" name="Google Shape;237;p24"/>
          <p:cNvSpPr txBox="1"/>
          <p:nvPr>
            <p:ph type="title"/>
          </p:nvPr>
        </p:nvSpPr>
        <p:spPr>
          <a:xfrm>
            <a:off x="2592924" y="624110"/>
            <a:ext cx="8911687" cy="128089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8" name="Google Shape;238;p24"/>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9" name="Google Shape;239;p24"/>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0" name="Google Shape;240;p24"/>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24"/>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42" name="Shape 242"/>
        <p:cNvGrpSpPr/>
        <p:nvPr/>
      </p:nvGrpSpPr>
      <p:grpSpPr>
        <a:xfrm>
          <a:off x="0" y="0"/>
          <a:ext cx="0" cy="0"/>
          <a:chOff x="0" y="0"/>
          <a:chExt cx="0" cy="0"/>
        </a:xfrm>
      </p:grpSpPr>
      <p:sp>
        <p:nvSpPr>
          <p:cNvPr id="243" name="Google Shape;243;p25"/>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4" name="Google Shape;244;p25"/>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5" name="Google Shape;245;p25"/>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25"/>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47" name="Shape 247"/>
        <p:cNvGrpSpPr/>
        <p:nvPr/>
      </p:nvGrpSpPr>
      <p:grpSpPr>
        <a:xfrm>
          <a:off x="0" y="0"/>
          <a:ext cx="0" cy="0"/>
          <a:chOff x="0" y="0"/>
          <a:chExt cx="0" cy="0"/>
        </a:xfrm>
      </p:grpSpPr>
      <p:sp>
        <p:nvSpPr>
          <p:cNvPr id="248" name="Google Shape;248;p26"/>
          <p:cNvSpPr txBox="1"/>
          <p:nvPr>
            <p:ph type="title"/>
          </p:nvPr>
        </p:nvSpPr>
        <p:spPr>
          <a:xfrm>
            <a:off x="2589212" y="446088"/>
            <a:ext cx="3505199" cy="976312"/>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262626"/>
              </a:buClr>
              <a:buSzPts val="2000"/>
              <a:buFont typeface="Century Gothic"/>
              <a:buNone/>
              <a:defRPr b="0"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9" name="Google Shape;249;p26"/>
          <p:cNvSpPr txBox="1"/>
          <p:nvPr>
            <p:ph idx="1" type="body"/>
          </p:nvPr>
        </p:nvSpPr>
        <p:spPr>
          <a:xfrm>
            <a:off x="6323012" y="446088"/>
            <a:ext cx="5181600" cy="5414963"/>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1000"/>
              </a:spcBef>
              <a:spcAft>
                <a:spcPts val="0"/>
              </a:spcAft>
              <a:buSzPts val="1400"/>
              <a:buNone/>
              <a:defRPr/>
            </a:lvl1pPr>
            <a:lvl2pPr indent="-228600" lvl="1" marL="914400" algn="l">
              <a:lnSpc>
                <a:spcPct val="100000"/>
              </a:lnSpc>
              <a:spcBef>
                <a:spcPts val="1000"/>
              </a:spcBef>
              <a:spcAft>
                <a:spcPts val="0"/>
              </a:spcAft>
              <a:buSzPts val="1400"/>
              <a:buNone/>
              <a:defRPr/>
            </a:lvl2pPr>
            <a:lvl3pPr indent="-228600" lvl="2" marL="1371600" algn="l">
              <a:lnSpc>
                <a:spcPct val="100000"/>
              </a:lnSpc>
              <a:spcBef>
                <a:spcPts val="1000"/>
              </a:spcBef>
              <a:spcAft>
                <a:spcPts val="0"/>
              </a:spcAft>
              <a:buSzPts val="1400"/>
              <a:buNone/>
              <a:defRPr/>
            </a:lvl3pPr>
            <a:lvl4pPr indent="-228600" lvl="3" marL="1828800" algn="l">
              <a:lnSpc>
                <a:spcPct val="100000"/>
              </a:lnSpc>
              <a:spcBef>
                <a:spcPts val="1000"/>
              </a:spcBef>
              <a:spcAft>
                <a:spcPts val="0"/>
              </a:spcAft>
              <a:buSzPts val="1400"/>
              <a:buNone/>
              <a:defRPr/>
            </a:lvl4pPr>
            <a:lvl5pPr indent="-228600" lvl="4" marL="2286000" algn="l">
              <a:lnSpc>
                <a:spcPct val="100000"/>
              </a:lnSpc>
              <a:spcBef>
                <a:spcPts val="1000"/>
              </a:spcBef>
              <a:spcAft>
                <a:spcPts val="0"/>
              </a:spcAft>
              <a:buSzPts val="1400"/>
              <a:buNone/>
              <a:defRPr/>
            </a:lvl5pPr>
            <a:lvl6pPr indent="-228600" lvl="5" marL="2743200" algn="l">
              <a:lnSpc>
                <a:spcPct val="100000"/>
              </a:lnSpc>
              <a:spcBef>
                <a:spcPts val="1000"/>
              </a:spcBef>
              <a:spcAft>
                <a:spcPts val="0"/>
              </a:spcAft>
              <a:buSzPts val="1400"/>
              <a:buNone/>
              <a:defRPr/>
            </a:lvl6pPr>
            <a:lvl7pPr indent="-228600" lvl="6" marL="3200400" algn="l">
              <a:lnSpc>
                <a:spcPct val="100000"/>
              </a:lnSpc>
              <a:spcBef>
                <a:spcPts val="1000"/>
              </a:spcBef>
              <a:spcAft>
                <a:spcPts val="0"/>
              </a:spcAft>
              <a:buSzPts val="1400"/>
              <a:buNone/>
              <a:defRPr/>
            </a:lvl7pPr>
            <a:lvl8pPr indent="-228600" lvl="7" marL="3657600" algn="l">
              <a:lnSpc>
                <a:spcPct val="100000"/>
              </a:lnSpc>
              <a:spcBef>
                <a:spcPts val="1000"/>
              </a:spcBef>
              <a:spcAft>
                <a:spcPts val="0"/>
              </a:spcAft>
              <a:buSzPts val="1400"/>
              <a:buNone/>
              <a:defRPr/>
            </a:lvl8pPr>
            <a:lvl9pPr indent="-228600" lvl="8" marL="4114800" algn="l">
              <a:lnSpc>
                <a:spcPct val="100000"/>
              </a:lnSpc>
              <a:spcBef>
                <a:spcPts val="1000"/>
              </a:spcBef>
              <a:spcAft>
                <a:spcPts val="0"/>
              </a:spcAft>
              <a:buSzPts val="1400"/>
              <a:buNone/>
              <a:defRPr/>
            </a:lvl9pPr>
          </a:lstStyle>
          <a:p/>
        </p:txBody>
      </p:sp>
      <p:sp>
        <p:nvSpPr>
          <p:cNvPr id="250" name="Google Shape;250;p26"/>
          <p:cNvSpPr txBox="1"/>
          <p:nvPr>
            <p:ph idx="2" type="body"/>
          </p:nvPr>
        </p:nvSpPr>
        <p:spPr>
          <a:xfrm>
            <a:off x="2589212" y="1598613"/>
            <a:ext cx="3505199" cy="4262436"/>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400"/>
              <a:buNone/>
              <a:defRPr sz="1400"/>
            </a:lvl1pPr>
            <a:lvl2pPr indent="-228600" lvl="1" marL="914400" algn="l">
              <a:lnSpc>
                <a:spcPct val="100000"/>
              </a:lnSpc>
              <a:spcBef>
                <a:spcPts val="1000"/>
              </a:spcBef>
              <a:spcAft>
                <a:spcPts val="0"/>
              </a:spcAft>
              <a:buSzPts val="1200"/>
              <a:buNone/>
              <a:defRPr sz="1200"/>
            </a:lvl2pPr>
            <a:lvl3pPr indent="-228600" lvl="2" marL="1371600" algn="l">
              <a:lnSpc>
                <a:spcPct val="100000"/>
              </a:lnSpc>
              <a:spcBef>
                <a:spcPts val="1000"/>
              </a:spcBef>
              <a:spcAft>
                <a:spcPts val="0"/>
              </a:spcAft>
              <a:buSzPts val="1000"/>
              <a:buNone/>
              <a:defRPr sz="1000"/>
            </a:lvl3pPr>
            <a:lvl4pPr indent="-228600" lvl="3" marL="1828800" algn="l">
              <a:lnSpc>
                <a:spcPct val="100000"/>
              </a:lnSpc>
              <a:spcBef>
                <a:spcPts val="1000"/>
              </a:spcBef>
              <a:spcAft>
                <a:spcPts val="0"/>
              </a:spcAft>
              <a:buSzPts val="900"/>
              <a:buNone/>
              <a:defRPr sz="900"/>
            </a:lvl4pPr>
            <a:lvl5pPr indent="-228600" lvl="4" marL="2286000" algn="l">
              <a:lnSpc>
                <a:spcPct val="100000"/>
              </a:lnSpc>
              <a:spcBef>
                <a:spcPts val="1000"/>
              </a:spcBef>
              <a:spcAft>
                <a:spcPts val="0"/>
              </a:spcAft>
              <a:buSzPts val="900"/>
              <a:buNone/>
              <a:defRPr sz="900"/>
            </a:lvl5pPr>
            <a:lvl6pPr indent="-228600" lvl="5" marL="2743200" algn="l">
              <a:lnSpc>
                <a:spcPct val="100000"/>
              </a:lnSpc>
              <a:spcBef>
                <a:spcPts val="1000"/>
              </a:spcBef>
              <a:spcAft>
                <a:spcPts val="0"/>
              </a:spcAft>
              <a:buSzPts val="900"/>
              <a:buNone/>
              <a:defRPr sz="900"/>
            </a:lvl6pPr>
            <a:lvl7pPr indent="-228600" lvl="6" marL="3200400" algn="l">
              <a:lnSpc>
                <a:spcPct val="100000"/>
              </a:lnSpc>
              <a:spcBef>
                <a:spcPts val="1000"/>
              </a:spcBef>
              <a:spcAft>
                <a:spcPts val="0"/>
              </a:spcAft>
              <a:buSzPts val="900"/>
              <a:buNone/>
              <a:defRPr sz="900"/>
            </a:lvl7pPr>
            <a:lvl8pPr indent="-228600" lvl="7" marL="3657600" algn="l">
              <a:lnSpc>
                <a:spcPct val="100000"/>
              </a:lnSpc>
              <a:spcBef>
                <a:spcPts val="1000"/>
              </a:spcBef>
              <a:spcAft>
                <a:spcPts val="0"/>
              </a:spcAft>
              <a:buSzPts val="900"/>
              <a:buNone/>
              <a:defRPr sz="900"/>
            </a:lvl8pPr>
            <a:lvl9pPr indent="-228600" lvl="8" marL="4114800" algn="l">
              <a:lnSpc>
                <a:spcPct val="100000"/>
              </a:lnSpc>
              <a:spcBef>
                <a:spcPts val="1000"/>
              </a:spcBef>
              <a:spcAft>
                <a:spcPts val="0"/>
              </a:spcAft>
              <a:buSzPts val="900"/>
              <a:buNone/>
              <a:defRPr sz="900"/>
            </a:lvl9pPr>
          </a:lstStyle>
          <a:p/>
        </p:txBody>
      </p:sp>
      <p:sp>
        <p:nvSpPr>
          <p:cNvPr id="251" name="Google Shape;251;p26"/>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2" name="Google Shape;252;p26"/>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3" name="Google Shape;253;p26"/>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26"/>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55" name="Shape 255"/>
        <p:cNvGrpSpPr/>
        <p:nvPr/>
      </p:nvGrpSpPr>
      <p:grpSpPr>
        <a:xfrm>
          <a:off x="0" y="0"/>
          <a:ext cx="0" cy="0"/>
          <a:chOff x="0" y="0"/>
          <a:chExt cx="0" cy="0"/>
        </a:xfrm>
      </p:grpSpPr>
      <p:sp>
        <p:nvSpPr>
          <p:cNvPr id="256" name="Google Shape;256;p27"/>
          <p:cNvSpPr txBox="1"/>
          <p:nvPr>
            <p:ph type="title"/>
          </p:nvPr>
        </p:nvSpPr>
        <p:spPr>
          <a:xfrm>
            <a:off x="2589213" y="4800600"/>
            <a:ext cx="89154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262626"/>
              </a:buClr>
              <a:buSzPts val="2400"/>
              <a:buFont typeface="Century Gothic"/>
              <a:buNone/>
              <a:defRPr b="0"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7" name="Google Shape;257;p27"/>
          <p:cNvSpPr/>
          <p:nvPr>
            <p:ph idx="2" type="pic"/>
          </p:nvPr>
        </p:nvSpPr>
        <p:spPr>
          <a:xfrm>
            <a:off x="2589212" y="634965"/>
            <a:ext cx="8915400" cy="3854970"/>
          </a:xfrm>
          <a:prstGeom prst="rect">
            <a:avLst/>
          </a:prstGeom>
          <a:noFill/>
          <a:ln>
            <a:noFill/>
          </a:ln>
        </p:spPr>
      </p:sp>
      <p:sp>
        <p:nvSpPr>
          <p:cNvPr id="258" name="Google Shape;258;p27"/>
          <p:cNvSpPr txBox="1"/>
          <p:nvPr>
            <p:ph idx="1" type="body"/>
          </p:nvPr>
        </p:nvSpPr>
        <p:spPr>
          <a:xfrm>
            <a:off x="2589213" y="5367338"/>
            <a:ext cx="8915400" cy="49371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200"/>
              <a:buNone/>
              <a:defRPr sz="1200"/>
            </a:lvl1pPr>
            <a:lvl2pPr indent="-228600" lvl="1" marL="914400" algn="l">
              <a:lnSpc>
                <a:spcPct val="100000"/>
              </a:lnSpc>
              <a:spcBef>
                <a:spcPts val="1000"/>
              </a:spcBef>
              <a:spcAft>
                <a:spcPts val="0"/>
              </a:spcAft>
              <a:buSzPts val="1200"/>
              <a:buNone/>
              <a:defRPr sz="1200"/>
            </a:lvl2pPr>
            <a:lvl3pPr indent="-228600" lvl="2" marL="1371600" algn="l">
              <a:lnSpc>
                <a:spcPct val="100000"/>
              </a:lnSpc>
              <a:spcBef>
                <a:spcPts val="1000"/>
              </a:spcBef>
              <a:spcAft>
                <a:spcPts val="0"/>
              </a:spcAft>
              <a:buSzPts val="1000"/>
              <a:buNone/>
              <a:defRPr sz="1000"/>
            </a:lvl3pPr>
            <a:lvl4pPr indent="-228600" lvl="3" marL="1828800" algn="l">
              <a:lnSpc>
                <a:spcPct val="100000"/>
              </a:lnSpc>
              <a:spcBef>
                <a:spcPts val="1000"/>
              </a:spcBef>
              <a:spcAft>
                <a:spcPts val="0"/>
              </a:spcAft>
              <a:buSzPts val="900"/>
              <a:buNone/>
              <a:defRPr sz="900"/>
            </a:lvl4pPr>
            <a:lvl5pPr indent="-228600" lvl="4" marL="2286000" algn="l">
              <a:lnSpc>
                <a:spcPct val="100000"/>
              </a:lnSpc>
              <a:spcBef>
                <a:spcPts val="1000"/>
              </a:spcBef>
              <a:spcAft>
                <a:spcPts val="0"/>
              </a:spcAft>
              <a:buSzPts val="900"/>
              <a:buNone/>
              <a:defRPr sz="900"/>
            </a:lvl5pPr>
            <a:lvl6pPr indent="-228600" lvl="5" marL="2743200" algn="l">
              <a:lnSpc>
                <a:spcPct val="100000"/>
              </a:lnSpc>
              <a:spcBef>
                <a:spcPts val="1000"/>
              </a:spcBef>
              <a:spcAft>
                <a:spcPts val="0"/>
              </a:spcAft>
              <a:buSzPts val="900"/>
              <a:buNone/>
              <a:defRPr sz="900"/>
            </a:lvl6pPr>
            <a:lvl7pPr indent="-228600" lvl="6" marL="3200400" algn="l">
              <a:lnSpc>
                <a:spcPct val="100000"/>
              </a:lnSpc>
              <a:spcBef>
                <a:spcPts val="1000"/>
              </a:spcBef>
              <a:spcAft>
                <a:spcPts val="0"/>
              </a:spcAft>
              <a:buSzPts val="900"/>
              <a:buNone/>
              <a:defRPr sz="900"/>
            </a:lvl7pPr>
            <a:lvl8pPr indent="-228600" lvl="7" marL="3657600" algn="l">
              <a:lnSpc>
                <a:spcPct val="100000"/>
              </a:lnSpc>
              <a:spcBef>
                <a:spcPts val="1000"/>
              </a:spcBef>
              <a:spcAft>
                <a:spcPts val="0"/>
              </a:spcAft>
              <a:buSzPts val="900"/>
              <a:buNone/>
              <a:defRPr sz="900"/>
            </a:lvl8pPr>
            <a:lvl9pPr indent="-228600" lvl="8" marL="4114800" algn="l">
              <a:lnSpc>
                <a:spcPct val="100000"/>
              </a:lnSpc>
              <a:spcBef>
                <a:spcPts val="1000"/>
              </a:spcBef>
              <a:spcAft>
                <a:spcPts val="0"/>
              </a:spcAft>
              <a:buSzPts val="900"/>
              <a:buNone/>
              <a:defRPr sz="900"/>
            </a:lvl9pPr>
          </a:lstStyle>
          <a:p/>
        </p:txBody>
      </p:sp>
      <p:sp>
        <p:nvSpPr>
          <p:cNvPr id="259" name="Google Shape;259;p27"/>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0" name="Google Shape;260;p27"/>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1" name="Google Shape;261;p27"/>
          <p:cNvSpPr/>
          <p:nvPr/>
        </p:nvSpPr>
        <p:spPr>
          <a:xfrm flipH="1" rot="10800000">
            <a:off x="-4189" y="491172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27"/>
          <p:cNvSpPr txBox="1"/>
          <p:nvPr>
            <p:ph idx="12" type="sldNum"/>
          </p:nvPr>
        </p:nvSpPr>
        <p:spPr>
          <a:xfrm>
            <a:off x="531812" y="4983087"/>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263" name="Shape 263"/>
        <p:cNvGrpSpPr/>
        <p:nvPr/>
      </p:nvGrpSpPr>
      <p:grpSpPr>
        <a:xfrm>
          <a:off x="0" y="0"/>
          <a:ext cx="0" cy="0"/>
          <a:chOff x="0" y="0"/>
          <a:chExt cx="0" cy="0"/>
        </a:xfrm>
      </p:grpSpPr>
      <p:sp>
        <p:nvSpPr>
          <p:cNvPr id="264" name="Google Shape;264;p28"/>
          <p:cNvSpPr txBox="1"/>
          <p:nvPr>
            <p:ph type="title"/>
          </p:nvPr>
        </p:nvSpPr>
        <p:spPr>
          <a:xfrm>
            <a:off x="2589212" y="609600"/>
            <a:ext cx="8915399" cy="311704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rgbClr val="262626"/>
              </a:buClr>
              <a:buSzPts val="4800"/>
              <a:buFont typeface="Century Gothic"/>
              <a:buNone/>
              <a:defRPr b="0" sz="48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5" name="Google Shape;265;p28"/>
          <p:cNvSpPr txBox="1"/>
          <p:nvPr>
            <p:ph idx="1" type="body"/>
          </p:nvPr>
        </p:nvSpPr>
        <p:spPr>
          <a:xfrm>
            <a:off x="2589212" y="4354046"/>
            <a:ext cx="8915399" cy="1555864"/>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1000"/>
              </a:spcBef>
              <a:spcAft>
                <a:spcPts val="0"/>
              </a:spcAft>
              <a:buSzPts val="1800"/>
              <a:buNone/>
              <a:defRPr sz="1800">
                <a:solidFill>
                  <a:srgbClr val="595959"/>
                </a:solidFill>
              </a:defRPr>
            </a:lvl1pPr>
            <a:lvl2pPr indent="-228600" lvl="1" marL="914400" algn="l">
              <a:lnSpc>
                <a:spcPct val="100000"/>
              </a:lnSpc>
              <a:spcBef>
                <a:spcPts val="1000"/>
              </a:spcBef>
              <a:spcAft>
                <a:spcPts val="0"/>
              </a:spcAft>
              <a:buSzPts val="1800"/>
              <a:buNone/>
              <a:defRPr sz="1800">
                <a:solidFill>
                  <a:srgbClr val="888888"/>
                </a:solidFill>
              </a:defRPr>
            </a:lvl2pPr>
            <a:lvl3pPr indent="-228600" lvl="2" marL="1371600" algn="l">
              <a:lnSpc>
                <a:spcPct val="100000"/>
              </a:lnSpc>
              <a:spcBef>
                <a:spcPts val="1000"/>
              </a:spcBef>
              <a:spcAft>
                <a:spcPts val="0"/>
              </a:spcAft>
              <a:buSzPts val="1600"/>
              <a:buNone/>
              <a:defRPr sz="1600">
                <a:solidFill>
                  <a:srgbClr val="888888"/>
                </a:solidFill>
              </a:defRPr>
            </a:lvl3pPr>
            <a:lvl4pPr indent="-228600" lvl="3" marL="1828800" algn="l">
              <a:lnSpc>
                <a:spcPct val="100000"/>
              </a:lnSpc>
              <a:spcBef>
                <a:spcPts val="1000"/>
              </a:spcBef>
              <a:spcAft>
                <a:spcPts val="0"/>
              </a:spcAft>
              <a:buSzPts val="1400"/>
              <a:buNone/>
              <a:defRPr sz="1400">
                <a:solidFill>
                  <a:srgbClr val="888888"/>
                </a:solidFill>
              </a:defRPr>
            </a:lvl4pPr>
            <a:lvl5pPr indent="-228600" lvl="4" marL="2286000" algn="l">
              <a:lnSpc>
                <a:spcPct val="100000"/>
              </a:lnSpc>
              <a:spcBef>
                <a:spcPts val="1000"/>
              </a:spcBef>
              <a:spcAft>
                <a:spcPts val="0"/>
              </a:spcAft>
              <a:buSzPts val="1400"/>
              <a:buNone/>
              <a:defRPr sz="1400">
                <a:solidFill>
                  <a:srgbClr val="888888"/>
                </a:solidFill>
              </a:defRPr>
            </a:lvl5pPr>
            <a:lvl6pPr indent="-228600" lvl="5" marL="2743200" algn="l">
              <a:lnSpc>
                <a:spcPct val="100000"/>
              </a:lnSpc>
              <a:spcBef>
                <a:spcPts val="1000"/>
              </a:spcBef>
              <a:spcAft>
                <a:spcPts val="0"/>
              </a:spcAft>
              <a:buSzPts val="1400"/>
              <a:buNone/>
              <a:defRPr sz="1400">
                <a:solidFill>
                  <a:srgbClr val="888888"/>
                </a:solidFill>
              </a:defRPr>
            </a:lvl6pPr>
            <a:lvl7pPr indent="-228600" lvl="6" marL="3200400" algn="l">
              <a:lnSpc>
                <a:spcPct val="100000"/>
              </a:lnSpc>
              <a:spcBef>
                <a:spcPts val="1000"/>
              </a:spcBef>
              <a:spcAft>
                <a:spcPts val="0"/>
              </a:spcAft>
              <a:buSzPts val="1400"/>
              <a:buNone/>
              <a:defRPr sz="1400">
                <a:solidFill>
                  <a:srgbClr val="888888"/>
                </a:solidFill>
              </a:defRPr>
            </a:lvl7pPr>
            <a:lvl8pPr indent="-228600" lvl="7" marL="3657600" algn="l">
              <a:lnSpc>
                <a:spcPct val="100000"/>
              </a:lnSpc>
              <a:spcBef>
                <a:spcPts val="1000"/>
              </a:spcBef>
              <a:spcAft>
                <a:spcPts val="0"/>
              </a:spcAft>
              <a:buSzPts val="1400"/>
              <a:buNone/>
              <a:defRPr sz="1400">
                <a:solidFill>
                  <a:srgbClr val="888888"/>
                </a:solidFill>
              </a:defRPr>
            </a:lvl8pPr>
            <a:lvl9pPr indent="-228600" lvl="8" marL="4114800" algn="l">
              <a:lnSpc>
                <a:spcPct val="100000"/>
              </a:lnSpc>
              <a:spcBef>
                <a:spcPts val="1000"/>
              </a:spcBef>
              <a:spcAft>
                <a:spcPts val="0"/>
              </a:spcAft>
              <a:buSzPts val="1400"/>
              <a:buNone/>
              <a:defRPr sz="1400">
                <a:solidFill>
                  <a:srgbClr val="888888"/>
                </a:solidFill>
              </a:defRPr>
            </a:lvl9pPr>
          </a:lstStyle>
          <a:p/>
        </p:txBody>
      </p:sp>
      <p:sp>
        <p:nvSpPr>
          <p:cNvPr id="266" name="Google Shape;266;p28"/>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7" name="Google Shape;267;p28"/>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8" name="Google Shape;268;p28"/>
          <p:cNvSpPr/>
          <p:nvPr/>
        </p:nvSpPr>
        <p:spPr>
          <a:xfrm flipH="1" rot="10800000">
            <a:off x="-4189" y="31781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28"/>
          <p:cNvSpPr txBox="1"/>
          <p:nvPr>
            <p:ph idx="12" type="sldNum"/>
          </p:nvPr>
        </p:nvSpPr>
        <p:spPr>
          <a:xfrm>
            <a:off x="531812" y="3244139"/>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270" name="Shape 270"/>
        <p:cNvGrpSpPr/>
        <p:nvPr/>
      </p:nvGrpSpPr>
      <p:grpSpPr>
        <a:xfrm>
          <a:off x="0" y="0"/>
          <a:ext cx="0" cy="0"/>
          <a:chOff x="0" y="0"/>
          <a:chExt cx="0" cy="0"/>
        </a:xfrm>
      </p:grpSpPr>
      <p:sp>
        <p:nvSpPr>
          <p:cNvPr id="271" name="Google Shape;271;p29"/>
          <p:cNvSpPr txBox="1"/>
          <p:nvPr>
            <p:ph type="title"/>
          </p:nvPr>
        </p:nvSpPr>
        <p:spPr>
          <a:xfrm>
            <a:off x="2849949" y="609600"/>
            <a:ext cx="8393926" cy="289560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rgbClr val="262626"/>
              </a:buClr>
              <a:buSzPts val="4800"/>
              <a:buFont typeface="Century Gothic"/>
              <a:buNone/>
              <a:defRPr b="0" sz="48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2" name="Google Shape;272;p29"/>
          <p:cNvSpPr txBox="1"/>
          <p:nvPr>
            <p:ph idx="1" type="body"/>
          </p:nvPr>
        </p:nvSpPr>
        <p:spPr>
          <a:xfrm>
            <a:off x="3275012" y="3505200"/>
            <a:ext cx="7536554" cy="381000"/>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SzPts val="1600"/>
              <a:buFont typeface="Century Gothic"/>
              <a:buNone/>
              <a:defRPr sz="1600">
                <a:solidFill>
                  <a:srgbClr val="7F7F7F"/>
                </a:solidFill>
              </a:defRPr>
            </a:lvl1pPr>
            <a:lvl2pPr indent="-228600" lvl="1" marL="914400" algn="l">
              <a:lnSpc>
                <a:spcPct val="100000"/>
              </a:lnSpc>
              <a:spcBef>
                <a:spcPts val="1000"/>
              </a:spcBef>
              <a:spcAft>
                <a:spcPts val="0"/>
              </a:spcAft>
              <a:buSzPts val="1600"/>
              <a:buFont typeface="Century Gothic"/>
              <a:buNone/>
              <a:defRPr/>
            </a:lvl2pPr>
            <a:lvl3pPr indent="-228600" lvl="2" marL="1371600" algn="l">
              <a:lnSpc>
                <a:spcPct val="100000"/>
              </a:lnSpc>
              <a:spcBef>
                <a:spcPts val="1000"/>
              </a:spcBef>
              <a:spcAft>
                <a:spcPts val="0"/>
              </a:spcAft>
              <a:buSzPts val="1400"/>
              <a:buFont typeface="Century Gothic"/>
              <a:buNone/>
              <a:defRPr/>
            </a:lvl3pPr>
            <a:lvl4pPr indent="-228600" lvl="3" marL="1828800" algn="l">
              <a:lnSpc>
                <a:spcPct val="100000"/>
              </a:lnSpc>
              <a:spcBef>
                <a:spcPts val="1000"/>
              </a:spcBef>
              <a:spcAft>
                <a:spcPts val="0"/>
              </a:spcAft>
              <a:buSzPts val="1200"/>
              <a:buFont typeface="Century Gothic"/>
              <a:buNone/>
              <a:defRPr/>
            </a:lvl4pPr>
            <a:lvl5pPr indent="-228600" lvl="4" marL="2286000" algn="l">
              <a:lnSpc>
                <a:spcPct val="100000"/>
              </a:lnSpc>
              <a:spcBef>
                <a:spcPts val="1000"/>
              </a:spcBef>
              <a:spcAft>
                <a:spcPts val="0"/>
              </a:spcAft>
              <a:buSzPts val="1200"/>
              <a:buFont typeface="Century Gothic"/>
              <a:buNone/>
              <a:defRPr/>
            </a:lvl5pPr>
            <a:lvl6pPr indent="-228600" lvl="5" marL="2743200" algn="l">
              <a:lnSpc>
                <a:spcPct val="100000"/>
              </a:lnSpc>
              <a:spcBef>
                <a:spcPts val="1000"/>
              </a:spcBef>
              <a:spcAft>
                <a:spcPts val="0"/>
              </a:spcAft>
              <a:buSzPts val="1400"/>
              <a:buNone/>
              <a:defRPr/>
            </a:lvl6pPr>
            <a:lvl7pPr indent="-228600" lvl="6" marL="3200400" algn="l">
              <a:lnSpc>
                <a:spcPct val="100000"/>
              </a:lnSpc>
              <a:spcBef>
                <a:spcPts val="1000"/>
              </a:spcBef>
              <a:spcAft>
                <a:spcPts val="0"/>
              </a:spcAft>
              <a:buSzPts val="1400"/>
              <a:buNone/>
              <a:defRPr/>
            </a:lvl7pPr>
            <a:lvl8pPr indent="-228600" lvl="7" marL="3657600" algn="l">
              <a:lnSpc>
                <a:spcPct val="100000"/>
              </a:lnSpc>
              <a:spcBef>
                <a:spcPts val="1000"/>
              </a:spcBef>
              <a:spcAft>
                <a:spcPts val="0"/>
              </a:spcAft>
              <a:buSzPts val="1400"/>
              <a:buNone/>
              <a:defRPr/>
            </a:lvl8pPr>
            <a:lvl9pPr indent="-228600" lvl="8" marL="4114800" algn="l">
              <a:lnSpc>
                <a:spcPct val="100000"/>
              </a:lnSpc>
              <a:spcBef>
                <a:spcPts val="1000"/>
              </a:spcBef>
              <a:spcAft>
                <a:spcPts val="0"/>
              </a:spcAft>
              <a:buSzPts val="1400"/>
              <a:buNone/>
              <a:defRPr/>
            </a:lvl9pPr>
          </a:lstStyle>
          <a:p/>
        </p:txBody>
      </p:sp>
      <p:sp>
        <p:nvSpPr>
          <p:cNvPr id="273" name="Google Shape;273;p29"/>
          <p:cNvSpPr txBox="1"/>
          <p:nvPr>
            <p:ph idx="2" type="body"/>
          </p:nvPr>
        </p:nvSpPr>
        <p:spPr>
          <a:xfrm>
            <a:off x="2589212" y="4354046"/>
            <a:ext cx="8915399" cy="1555864"/>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1000"/>
              </a:spcBef>
              <a:spcAft>
                <a:spcPts val="0"/>
              </a:spcAft>
              <a:buSzPts val="1800"/>
              <a:buNone/>
              <a:defRPr sz="1800">
                <a:solidFill>
                  <a:srgbClr val="595959"/>
                </a:solidFill>
              </a:defRPr>
            </a:lvl1pPr>
            <a:lvl2pPr indent="-228600" lvl="1" marL="914400" algn="l">
              <a:lnSpc>
                <a:spcPct val="100000"/>
              </a:lnSpc>
              <a:spcBef>
                <a:spcPts val="1000"/>
              </a:spcBef>
              <a:spcAft>
                <a:spcPts val="0"/>
              </a:spcAft>
              <a:buSzPts val="1800"/>
              <a:buNone/>
              <a:defRPr sz="1800">
                <a:solidFill>
                  <a:srgbClr val="888888"/>
                </a:solidFill>
              </a:defRPr>
            </a:lvl2pPr>
            <a:lvl3pPr indent="-228600" lvl="2" marL="1371600" algn="l">
              <a:lnSpc>
                <a:spcPct val="100000"/>
              </a:lnSpc>
              <a:spcBef>
                <a:spcPts val="1000"/>
              </a:spcBef>
              <a:spcAft>
                <a:spcPts val="0"/>
              </a:spcAft>
              <a:buSzPts val="1600"/>
              <a:buNone/>
              <a:defRPr sz="1600">
                <a:solidFill>
                  <a:srgbClr val="888888"/>
                </a:solidFill>
              </a:defRPr>
            </a:lvl3pPr>
            <a:lvl4pPr indent="-228600" lvl="3" marL="1828800" algn="l">
              <a:lnSpc>
                <a:spcPct val="100000"/>
              </a:lnSpc>
              <a:spcBef>
                <a:spcPts val="1000"/>
              </a:spcBef>
              <a:spcAft>
                <a:spcPts val="0"/>
              </a:spcAft>
              <a:buSzPts val="1400"/>
              <a:buNone/>
              <a:defRPr sz="1400">
                <a:solidFill>
                  <a:srgbClr val="888888"/>
                </a:solidFill>
              </a:defRPr>
            </a:lvl4pPr>
            <a:lvl5pPr indent="-228600" lvl="4" marL="2286000" algn="l">
              <a:lnSpc>
                <a:spcPct val="100000"/>
              </a:lnSpc>
              <a:spcBef>
                <a:spcPts val="1000"/>
              </a:spcBef>
              <a:spcAft>
                <a:spcPts val="0"/>
              </a:spcAft>
              <a:buSzPts val="1400"/>
              <a:buNone/>
              <a:defRPr sz="1400">
                <a:solidFill>
                  <a:srgbClr val="888888"/>
                </a:solidFill>
              </a:defRPr>
            </a:lvl5pPr>
            <a:lvl6pPr indent="-228600" lvl="5" marL="2743200" algn="l">
              <a:lnSpc>
                <a:spcPct val="100000"/>
              </a:lnSpc>
              <a:spcBef>
                <a:spcPts val="1000"/>
              </a:spcBef>
              <a:spcAft>
                <a:spcPts val="0"/>
              </a:spcAft>
              <a:buSzPts val="1400"/>
              <a:buNone/>
              <a:defRPr sz="1400">
                <a:solidFill>
                  <a:srgbClr val="888888"/>
                </a:solidFill>
              </a:defRPr>
            </a:lvl6pPr>
            <a:lvl7pPr indent="-228600" lvl="6" marL="3200400" algn="l">
              <a:lnSpc>
                <a:spcPct val="100000"/>
              </a:lnSpc>
              <a:spcBef>
                <a:spcPts val="1000"/>
              </a:spcBef>
              <a:spcAft>
                <a:spcPts val="0"/>
              </a:spcAft>
              <a:buSzPts val="1400"/>
              <a:buNone/>
              <a:defRPr sz="1400">
                <a:solidFill>
                  <a:srgbClr val="888888"/>
                </a:solidFill>
              </a:defRPr>
            </a:lvl7pPr>
            <a:lvl8pPr indent="-228600" lvl="7" marL="3657600" algn="l">
              <a:lnSpc>
                <a:spcPct val="100000"/>
              </a:lnSpc>
              <a:spcBef>
                <a:spcPts val="1000"/>
              </a:spcBef>
              <a:spcAft>
                <a:spcPts val="0"/>
              </a:spcAft>
              <a:buSzPts val="1400"/>
              <a:buNone/>
              <a:defRPr sz="1400">
                <a:solidFill>
                  <a:srgbClr val="888888"/>
                </a:solidFill>
              </a:defRPr>
            </a:lvl8pPr>
            <a:lvl9pPr indent="-228600" lvl="8" marL="4114800" algn="l">
              <a:lnSpc>
                <a:spcPct val="100000"/>
              </a:lnSpc>
              <a:spcBef>
                <a:spcPts val="1000"/>
              </a:spcBef>
              <a:spcAft>
                <a:spcPts val="0"/>
              </a:spcAft>
              <a:buSzPts val="1400"/>
              <a:buNone/>
              <a:defRPr sz="1400">
                <a:solidFill>
                  <a:srgbClr val="888888"/>
                </a:solidFill>
              </a:defRPr>
            </a:lvl9pPr>
          </a:lstStyle>
          <a:p/>
        </p:txBody>
      </p:sp>
      <p:sp>
        <p:nvSpPr>
          <p:cNvPr id="274" name="Google Shape;274;p29"/>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5" name="Google Shape;275;p29"/>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6" name="Google Shape;276;p29"/>
          <p:cNvSpPr/>
          <p:nvPr/>
        </p:nvSpPr>
        <p:spPr>
          <a:xfrm flipH="1" rot="10800000">
            <a:off x="-4189" y="31781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29"/>
          <p:cNvSpPr txBox="1"/>
          <p:nvPr>
            <p:ph idx="12" type="sldNum"/>
          </p:nvPr>
        </p:nvSpPr>
        <p:spPr>
          <a:xfrm>
            <a:off x="531812" y="3244139"/>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
        <p:nvSpPr>
          <p:cNvPr id="278" name="Google Shape;278;p29"/>
          <p:cNvSpPr txBox="1"/>
          <p:nvPr/>
        </p:nvSpPr>
        <p:spPr>
          <a:xfrm>
            <a:off x="2467652" y="648005"/>
            <a:ext cx="609600" cy="584776"/>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0"/>
              <a:buFont typeface="Arial"/>
              <a:buNone/>
            </a:pPr>
            <a:r>
              <a:rPr b="0" i="0" lang="en-US" sz="8000" u="none" cap="none" strike="noStrike">
                <a:solidFill>
                  <a:schemeClr val="accent1"/>
                </a:solidFill>
                <a:latin typeface="Arial"/>
                <a:ea typeface="Arial"/>
                <a:cs typeface="Arial"/>
                <a:sym typeface="Arial"/>
              </a:rPr>
              <a:t>“</a:t>
            </a:r>
            <a:endParaRPr b="0" i="0" sz="8000" u="none" cap="none" strike="noStrike">
              <a:solidFill>
                <a:schemeClr val="accent1"/>
              </a:solidFill>
              <a:latin typeface="Arial"/>
              <a:ea typeface="Arial"/>
              <a:cs typeface="Arial"/>
              <a:sym typeface="Arial"/>
            </a:endParaRPr>
          </a:p>
        </p:txBody>
      </p:sp>
      <p:sp>
        <p:nvSpPr>
          <p:cNvPr id="279" name="Google Shape;279;p29"/>
          <p:cNvSpPr txBox="1"/>
          <p:nvPr/>
        </p:nvSpPr>
        <p:spPr>
          <a:xfrm>
            <a:off x="11114852" y="2905306"/>
            <a:ext cx="609600" cy="584776"/>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0"/>
              <a:buFont typeface="Arial"/>
              <a:buNone/>
            </a:pPr>
            <a:r>
              <a:rPr b="0" i="0" lang="en-US" sz="8000" u="none" cap="none" strike="noStrike">
                <a:solidFill>
                  <a:schemeClr val="accent1"/>
                </a:solidFill>
                <a:latin typeface="Arial"/>
                <a:ea typeface="Arial"/>
                <a:cs typeface="Arial"/>
                <a:sym typeface="Arial"/>
              </a:rPr>
              <a:t>”</a:t>
            </a:r>
            <a:endParaRPr b="0" i="0" sz="8000" u="none" cap="none" strike="noStrike">
              <a:solidFill>
                <a:schemeClr val="accent1"/>
              </a:solidFill>
              <a:latin typeface="Arial"/>
              <a:ea typeface="Arial"/>
              <a:cs typeface="Arial"/>
              <a:sym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280" name="Shape 280"/>
        <p:cNvGrpSpPr/>
        <p:nvPr/>
      </p:nvGrpSpPr>
      <p:grpSpPr>
        <a:xfrm>
          <a:off x="0" y="0"/>
          <a:ext cx="0" cy="0"/>
          <a:chOff x="0" y="0"/>
          <a:chExt cx="0" cy="0"/>
        </a:xfrm>
      </p:grpSpPr>
      <p:sp>
        <p:nvSpPr>
          <p:cNvPr id="281" name="Google Shape;281;p30"/>
          <p:cNvSpPr txBox="1"/>
          <p:nvPr>
            <p:ph type="title"/>
          </p:nvPr>
        </p:nvSpPr>
        <p:spPr>
          <a:xfrm>
            <a:off x="2589213" y="2438400"/>
            <a:ext cx="8915400" cy="2724845"/>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262626"/>
              </a:buClr>
              <a:buSzPts val="4800"/>
              <a:buFont typeface="Century Gothic"/>
              <a:buNone/>
              <a:defRPr b="0"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2" name="Google Shape;282;p30"/>
          <p:cNvSpPr txBox="1"/>
          <p:nvPr>
            <p:ph idx="1" type="body"/>
          </p:nvPr>
        </p:nvSpPr>
        <p:spPr>
          <a:xfrm>
            <a:off x="2589213" y="5181600"/>
            <a:ext cx="8915400" cy="72962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800"/>
              <a:buNone/>
              <a:defRPr>
                <a:solidFill>
                  <a:srgbClr val="595959"/>
                </a:solidFill>
              </a:defRPr>
            </a:lvl1pPr>
            <a:lvl2pPr indent="-228600" lvl="1" marL="914400" algn="l">
              <a:lnSpc>
                <a:spcPct val="100000"/>
              </a:lnSpc>
              <a:spcBef>
                <a:spcPts val="1000"/>
              </a:spcBef>
              <a:spcAft>
                <a:spcPts val="0"/>
              </a:spcAft>
              <a:buSzPts val="1400"/>
              <a:buNone/>
              <a:defRPr/>
            </a:lvl2pPr>
            <a:lvl3pPr indent="-228600" lvl="2" marL="1371600" algn="l">
              <a:lnSpc>
                <a:spcPct val="100000"/>
              </a:lnSpc>
              <a:spcBef>
                <a:spcPts val="1000"/>
              </a:spcBef>
              <a:spcAft>
                <a:spcPts val="0"/>
              </a:spcAft>
              <a:buSzPts val="1400"/>
              <a:buNone/>
              <a:defRPr/>
            </a:lvl3pPr>
            <a:lvl4pPr indent="-228600" lvl="3" marL="1828800" algn="l">
              <a:lnSpc>
                <a:spcPct val="100000"/>
              </a:lnSpc>
              <a:spcBef>
                <a:spcPts val="1000"/>
              </a:spcBef>
              <a:spcAft>
                <a:spcPts val="0"/>
              </a:spcAft>
              <a:buSzPts val="1400"/>
              <a:buNone/>
              <a:defRPr/>
            </a:lvl4pPr>
            <a:lvl5pPr indent="-228600" lvl="4" marL="2286000" algn="l">
              <a:lnSpc>
                <a:spcPct val="100000"/>
              </a:lnSpc>
              <a:spcBef>
                <a:spcPts val="1000"/>
              </a:spcBef>
              <a:spcAft>
                <a:spcPts val="0"/>
              </a:spcAft>
              <a:buSzPts val="1400"/>
              <a:buNone/>
              <a:defRPr/>
            </a:lvl5pPr>
            <a:lvl6pPr indent="-228600" lvl="5" marL="2743200" algn="l">
              <a:lnSpc>
                <a:spcPct val="100000"/>
              </a:lnSpc>
              <a:spcBef>
                <a:spcPts val="1000"/>
              </a:spcBef>
              <a:spcAft>
                <a:spcPts val="0"/>
              </a:spcAft>
              <a:buSzPts val="1400"/>
              <a:buNone/>
              <a:defRPr/>
            </a:lvl6pPr>
            <a:lvl7pPr indent="-228600" lvl="6" marL="3200400" algn="l">
              <a:lnSpc>
                <a:spcPct val="100000"/>
              </a:lnSpc>
              <a:spcBef>
                <a:spcPts val="1000"/>
              </a:spcBef>
              <a:spcAft>
                <a:spcPts val="0"/>
              </a:spcAft>
              <a:buSzPts val="1400"/>
              <a:buNone/>
              <a:defRPr/>
            </a:lvl7pPr>
            <a:lvl8pPr indent="-228600" lvl="7" marL="3657600" algn="l">
              <a:lnSpc>
                <a:spcPct val="100000"/>
              </a:lnSpc>
              <a:spcBef>
                <a:spcPts val="1000"/>
              </a:spcBef>
              <a:spcAft>
                <a:spcPts val="0"/>
              </a:spcAft>
              <a:buSzPts val="1400"/>
              <a:buNone/>
              <a:defRPr/>
            </a:lvl8pPr>
            <a:lvl9pPr indent="-228600" lvl="8" marL="4114800" algn="l">
              <a:lnSpc>
                <a:spcPct val="100000"/>
              </a:lnSpc>
              <a:spcBef>
                <a:spcPts val="1000"/>
              </a:spcBef>
              <a:spcAft>
                <a:spcPts val="0"/>
              </a:spcAft>
              <a:buSzPts val="1400"/>
              <a:buNone/>
              <a:defRPr/>
            </a:lvl9pPr>
          </a:lstStyle>
          <a:p/>
        </p:txBody>
      </p:sp>
      <p:sp>
        <p:nvSpPr>
          <p:cNvPr id="283" name="Google Shape;283;p30"/>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4" name="Google Shape;284;p30"/>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5" name="Google Shape;285;p30"/>
          <p:cNvSpPr/>
          <p:nvPr/>
        </p:nvSpPr>
        <p:spPr>
          <a:xfrm flipH="1" rot="10800000">
            <a:off x="-4189" y="491172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30"/>
          <p:cNvSpPr txBox="1"/>
          <p:nvPr>
            <p:ph idx="12" type="sldNum"/>
          </p:nvPr>
        </p:nvSpPr>
        <p:spPr>
          <a:xfrm>
            <a:off x="531812" y="4983087"/>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Name Card">
  <p:cSld name="Quote Name Card">
    <p:spTree>
      <p:nvGrpSpPr>
        <p:cNvPr id="287" name="Shape 287"/>
        <p:cNvGrpSpPr/>
        <p:nvPr/>
      </p:nvGrpSpPr>
      <p:grpSpPr>
        <a:xfrm>
          <a:off x="0" y="0"/>
          <a:ext cx="0" cy="0"/>
          <a:chOff x="0" y="0"/>
          <a:chExt cx="0" cy="0"/>
        </a:xfrm>
      </p:grpSpPr>
      <p:sp>
        <p:nvSpPr>
          <p:cNvPr id="288" name="Google Shape;288;p31"/>
          <p:cNvSpPr txBox="1"/>
          <p:nvPr>
            <p:ph type="title"/>
          </p:nvPr>
        </p:nvSpPr>
        <p:spPr>
          <a:xfrm>
            <a:off x="2849949" y="609600"/>
            <a:ext cx="8393926" cy="289560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rgbClr val="262626"/>
              </a:buClr>
              <a:buSzPts val="4800"/>
              <a:buFont typeface="Century Gothic"/>
              <a:buNone/>
              <a:defRPr b="0" sz="48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9" name="Google Shape;289;p31"/>
          <p:cNvSpPr txBox="1"/>
          <p:nvPr>
            <p:ph idx="1" type="body"/>
          </p:nvPr>
        </p:nvSpPr>
        <p:spPr>
          <a:xfrm>
            <a:off x="2589212" y="4343400"/>
            <a:ext cx="8915400" cy="8382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2400"/>
              <a:buFont typeface="Century Gothic"/>
              <a:buNone/>
              <a:defRPr sz="2400">
                <a:solidFill>
                  <a:schemeClr val="accent1"/>
                </a:solidFill>
              </a:defRPr>
            </a:lvl1pPr>
            <a:lvl2pPr indent="-228600" lvl="1" marL="914400" algn="l">
              <a:lnSpc>
                <a:spcPct val="100000"/>
              </a:lnSpc>
              <a:spcBef>
                <a:spcPts val="1000"/>
              </a:spcBef>
              <a:spcAft>
                <a:spcPts val="0"/>
              </a:spcAft>
              <a:buSzPts val="1600"/>
              <a:buFont typeface="Century Gothic"/>
              <a:buNone/>
              <a:defRPr/>
            </a:lvl2pPr>
            <a:lvl3pPr indent="-228600" lvl="2" marL="1371600" algn="l">
              <a:lnSpc>
                <a:spcPct val="100000"/>
              </a:lnSpc>
              <a:spcBef>
                <a:spcPts val="1000"/>
              </a:spcBef>
              <a:spcAft>
                <a:spcPts val="0"/>
              </a:spcAft>
              <a:buSzPts val="1400"/>
              <a:buFont typeface="Century Gothic"/>
              <a:buNone/>
              <a:defRPr/>
            </a:lvl3pPr>
            <a:lvl4pPr indent="-228600" lvl="3" marL="1828800" algn="l">
              <a:lnSpc>
                <a:spcPct val="100000"/>
              </a:lnSpc>
              <a:spcBef>
                <a:spcPts val="1000"/>
              </a:spcBef>
              <a:spcAft>
                <a:spcPts val="0"/>
              </a:spcAft>
              <a:buSzPts val="1200"/>
              <a:buFont typeface="Century Gothic"/>
              <a:buNone/>
              <a:defRPr/>
            </a:lvl4pPr>
            <a:lvl5pPr indent="-228600" lvl="4" marL="2286000" algn="l">
              <a:lnSpc>
                <a:spcPct val="100000"/>
              </a:lnSpc>
              <a:spcBef>
                <a:spcPts val="1000"/>
              </a:spcBef>
              <a:spcAft>
                <a:spcPts val="0"/>
              </a:spcAft>
              <a:buSzPts val="1200"/>
              <a:buFont typeface="Century Gothic"/>
              <a:buNone/>
              <a:defRPr/>
            </a:lvl5pPr>
            <a:lvl6pPr indent="-228600" lvl="5" marL="2743200" algn="l">
              <a:lnSpc>
                <a:spcPct val="100000"/>
              </a:lnSpc>
              <a:spcBef>
                <a:spcPts val="1000"/>
              </a:spcBef>
              <a:spcAft>
                <a:spcPts val="0"/>
              </a:spcAft>
              <a:buSzPts val="1400"/>
              <a:buNone/>
              <a:defRPr/>
            </a:lvl6pPr>
            <a:lvl7pPr indent="-228600" lvl="6" marL="3200400" algn="l">
              <a:lnSpc>
                <a:spcPct val="100000"/>
              </a:lnSpc>
              <a:spcBef>
                <a:spcPts val="1000"/>
              </a:spcBef>
              <a:spcAft>
                <a:spcPts val="0"/>
              </a:spcAft>
              <a:buSzPts val="1400"/>
              <a:buNone/>
              <a:defRPr/>
            </a:lvl7pPr>
            <a:lvl8pPr indent="-228600" lvl="7" marL="3657600" algn="l">
              <a:lnSpc>
                <a:spcPct val="100000"/>
              </a:lnSpc>
              <a:spcBef>
                <a:spcPts val="1000"/>
              </a:spcBef>
              <a:spcAft>
                <a:spcPts val="0"/>
              </a:spcAft>
              <a:buSzPts val="1400"/>
              <a:buNone/>
              <a:defRPr/>
            </a:lvl8pPr>
            <a:lvl9pPr indent="-228600" lvl="8" marL="4114800" algn="l">
              <a:lnSpc>
                <a:spcPct val="100000"/>
              </a:lnSpc>
              <a:spcBef>
                <a:spcPts val="1000"/>
              </a:spcBef>
              <a:spcAft>
                <a:spcPts val="0"/>
              </a:spcAft>
              <a:buSzPts val="1400"/>
              <a:buNone/>
              <a:defRPr/>
            </a:lvl9pPr>
          </a:lstStyle>
          <a:p/>
        </p:txBody>
      </p:sp>
      <p:sp>
        <p:nvSpPr>
          <p:cNvPr id="290" name="Google Shape;290;p31"/>
          <p:cNvSpPr txBox="1"/>
          <p:nvPr>
            <p:ph idx="2" type="body"/>
          </p:nvPr>
        </p:nvSpPr>
        <p:spPr>
          <a:xfrm>
            <a:off x="2589213" y="5181600"/>
            <a:ext cx="8915400" cy="72962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800"/>
              <a:buNone/>
              <a:defRPr>
                <a:solidFill>
                  <a:srgbClr val="595959"/>
                </a:solidFill>
              </a:defRPr>
            </a:lvl1pPr>
            <a:lvl2pPr indent="-228600" lvl="1" marL="914400" algn="l">
              <a:lnSpc>
                <a:spcPct val="100000"/>
              </a:lnSpc>
              <a:spcBef>
                <a:spcPts val="1000"/>
              </a:spcBef>
              <a:spcAft>
                <a:spcPts val="0"/>
              </a:spcAft>
              <a:buSzPts val="1400"/>
              <a:buNone/>
              <a:defRPr/>
            </a:lvl2pPr>
            <a:lvl3pPr indent="-228600" lvl="2" marL="1371600" algn="l">
              <a:lnSpc>
                <a:spcPct val="100000"/>
              </a:lnSpc>
              <a:spcBef>
                <a:spcPts val="1000"/>
              </a:spcBef>
              <a:spcAft>
                <a:spcPts val="0"/>
              </a:spcAft>
              <a:buSzPts val="1400"/>
              <a:buNone/>
              <a:defRPr/>
            </a:lvl3pPr>
            <a:lvl4pPr indent="-228600" lvl="3" marL="1828800" algn="l">
              <a:lnSpc>
                <a:spcPct val="100000"/>
              </a:lnSpc>
              <a:spcBef>
                <a:spcPts val="1000"/>
              </a:spcBef>
              <a:spcAft>
                <a:spcPts val="0"/>
              </a:spcAft>
              <a:buSzPts val="1400"/>
              <a:buNone/>
              <a:defRPr/>
            </a:lvl4pPr>
            <a:lvl5pPr indent="-228600" lvl="4" marL="2286000" algn="l">
              <a:lnSpc>
                <a:spcPct val="100000"/>
              </a:lnSpc>
              <a:spcBef>
                <a:spcPts val="1000"/>
              </a:spcBef>
              <a:spcAft>
                <a:spcPts val="0"/>
              </a:spcAft>
              <a:buSzPts val="1400"/>
              <a:buNone/>
              <a:defRPr/>
            </a:lvl5pPr>
            <a:lvl6pPr indent="-228600" lvl="5" marL="2743200" algn="l">
              <a:lnSpc>
                <a:spcPct val="100000"/>
              </a:lnSpc>
              <a:spcBef>
                <a:spcPts val="1000"/>
              </a:spcBef>
              <a:spcAft>
                <a:spcPts val="0"/>
              </a:spcAft>
              <a:buSzPts val="1400"/>
              <a:buNone/>
              <a:defRPr/>
            </a:lvl6pPr>
            <a:lvl7pPr indent="-228600" lvl="6" marL="3200400" algn="l">
              <a:lnSpc>
                <a:spcPct val="100000"/>
              </a:lnSpc>
              <a:spcBef>
                <a:spcPts val="1000"/>
              </a:spcBef>
              <a:spcAft>
                <a:spcPts val="0"/>
              </a:spcAft>
              <a:buSzPts val="1400"/>
              <a:buNone/>
              <a:defRPr/>
            </a:lvl7pPr>
            <a:lvl8pPr indent="-228600" lvl="7" marL="3657600" algn="l">
              <a:lnSpc>
                <a:spcPct val="100000"/>
              </a:lnSpc>
              <a:spcBef>
                <a:spcPts val="1000"/>
              </a:spcBef>
              <a:spcAft>
                <a:spcPts val="0"/>
              </a:spcAft>
              <a:buSzPts val="1400"/>
              <a:buNone/>
              <a:defRPr/>
            </a:lvl8pPr>
            <a:lvl9pPr indent="-228600" lvl="8" marL="4114800" algn="l">
              <a:lnSpc>
                <a:spcPct val="100000"/>
              </a:lnSpc>
              <a:spcBef>
                <a:spcPts val="1000"/>
              </a:spcBef>
              <a:spcAft>
                <a:spcPts val="0"/>
              </a:spcAft>
              <a:buSzPts val="1400"/>
              <a:buNone/>
              <a:defRPr/>
            </a:lvl9pPr>
          </a:lstStyle>
          <a:p/>
        </p:txBody>
      </p:sp>
      <p:sp>
        <p:nvSpPr>
          <p:cNvPr id="291" name="Google Shape;291;p31"/>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2" name="Google Shape;292;p31"/>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3" name="Google Shape;293;p31"/>
          <p:cNvSpPr/>
          <p:nvPr/>
        </p:nvSpPr>
        <p:spPr>
          <a:xfrm flipH="1" rot="10800000">
            <a:off x="-4189" y="491172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31"/>
          <p:cNvSpPr txBox="1"/>
          <p:nvPr>
            <p:ph idx="12" type="sldNum"/>
          </p:nvPr>
        </p:nvSpPr>
        <p:spPr>
          <a:xfrm>
            <a:off x="531812" y="4983087"/>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
        <p:nvSpPr>
          <p:cNvPr id="295" name="Google Shape;295;p31"/>
          <p:cNvSpPr txBox="1"/>
          <p:nvPr/>
        </p:nvSpPr>
        <p:spPr>
          <a:xfrm>
            <a:off x="2467652" y="648005"/>
            <a:ext cx="609600" cy="584776"/>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0"/>
              <a:buFont typeface="Arial"/>
              <a:buNone/>
            </a:pPr>
            <a:r>
              <a:rPr b="0" i="0" lang="en-US" sz="8000" u="none" cap="none" strike="noStrike">
                <a:solidFill>
                  <a:schemeClr val="accent1"/>
                </a:solidFill>
                <a:latin typeface="Arial"/>
                <a:ea typeface="Arial"/>
                <a:cs typeface="Arial"/>
                <a:sym typeface="Arial"/>
              </a:rPr>
              <a:t>“</a:t>
            </a:r>
            <a:endParaRPr b="0" i="0" sz="8000" u="none" cap="none" strike="noStrike">
              <a:solidFill>
                <a:schemeClr val="accent1"/>
              </a:solidFill>
              <a:latin typeface="Arial"/>
              <a:ea typeface="Arial"/>
              <a:cs typeface="Arial"/>
              <a:sym typeface="Arial"/>
            </a:endParaRPr>
          </a:p>
        </p:txBody>
      </p:sp>
      <p:sp>
        <p:nvSpPr>
          <p:cNvPr id="296" name="Google Shape;296;p31"/>
          <p:cNvSpPr txBox="1"/>
          <p:nvPr/>
        </p:nvSpPr>
        <p:spPr>
          <a:xfrm>
            <a:off x="11114852" y="2905306"/>
            <a:ext cx="609600" cy="584776"/>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0"/>
              <a:buFont typeface="Arial"/>
              <a:buNone/>
            </a:pPr>
            <a:r>
              <a:rPr b="0" i="0" lang="en-US" sz="8000" u="none" cap="none" strike="noStrike">
                <a:solidFill>
                  <a:schemeClr val="accent1"/>
                </a:solidFill>
                <a:latin typeface="Arial"/>
                <a:ea typeface="Arial"/>
                <a:cs typeface="Arial"/>
                <a:sym typeface="Arial"/>
              </a:rPr>
              <a:t>”</a:t>
            </a:r>
            <a:endParaRPr b="0" i="0" sz="8000" u="none" cap="none" strike="noStrike">
              <a:solidFill>
                <a:schemeClr val="accent1"/>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6" name="Shape 56"/>
        <p:cNvGrpSpPr/>
        <p:nvPr/>
      </p:nvGrpSpPr>
      <p:grpSpPr>
        <a:xfrm>
          <a:off x="0" y="0"/>
          <a:ext cx="0" cy="0"/>
          <a:chOff x="0" y="0"/>
          <a:chExt cx="0" cy="0"/>
        </a:xfrm>
      </p:grpSpPr>
      <p:sp>
        <p:nvSpPr>
          <p:cNvPr id="57" name="Google Shape;57;p4"/>
          <p:cNvSpPr txBox="1"/>
          <p:nvPr>
            <p:ph type="title"/>
          </p:nvPr>
        </p:nvSpPr>
        <p:spPr>
          <a:xfrm>
            <a:off x="2589212" y="2058750"/>
            <a:ext cx="8915399" cy="14688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262626"/>
              </a:buClr>
              <a:buSzPts val="4000"/>
              <a:buFont typeface="Century Gothic"/>
              <a:buNone/>
              <a:defRPr b="0"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4"/>
          <p:cNvSpPr txBox="1"/>
          <p:nvPr>
            <p:ph idx="1" type="body"/>
          </p:nvPr>
        </p:nvSpPr>
        <p:spPr>
          <a:xfrm>
            <a:off x="2589212" y="3530129"/>
            <a:ext cx="8915399" cy="8604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2000"/>
              <a:buNone/>
              <a:defRPr sz="2000">
                <a:solidFill>
                  <a:srgbClr val="595959"/>
                </a:solidFill>
              </a:defRPr>
            </a:lvl1pPr>
            <a:lvl2pPr indent="-228600" lvl="1" marL="914400" algn="l">
              <a:lnSpc>
                <a:spcPct val="100000"/>
              </a:lnSpc>
              <a:spcBef>
                <a:spcPts val="1000"/>
              </a:spcBef>
              <a:spcAft>
                <a:spcPts val="0"/>
              </a:spcAft>
              <a:buSzPts val="1800"/>
              <a:buNone/>
              <a:defRPr sz="1800">
                <a:solidFill>
                  <a:srgbClr val="888888"/>
                </a:solidFill>
              </a:defRPr>
            </a:lvl2pPr>
            <a:lvl3pPr indent="-228600" lvl="2" marL="1371600" algn="l">
              <a:lnSpc>
                <a:spcPct val="100000"/>
              </a:lnSpc>
              <a:spcBef>
                <a:spcPts val="1000"/>
              </a:spcBef>
              <a:spcAft>
                <a:spcPts val="0"/>
              </a:spcAft>
              <a:buSzPts val="1600"/>
              <a:buNone/>
              <a:defRPr sz="1600">
                <a:solidFill>
                  <a:srgbClr val="888888"/>
                </a:solidFill>
              </a:defRPr>
            </a:lvl3pPr>
            <a:lvl4pPr indent="-228600" lvl="3" marL="1828800" algn="l">
              <a:lnSpc>
                <a:spcPct val="100000"/>
              </a:lnSpc>
              <a:spcBef>
                <a:spcPts val="1000"/>
              </a:spcBef>
              <a:spcAft>
                <a:spcPts val="0"/>
              </a:spcAft>
              <a:buSzPts val="1400"/>
              <a:buNone/>
              <a:defRPr sz="1400">
                <a:solidFill>
                  <a:srgbClr val="888888"/>
                </a:solidFill>
              </a:defRPr>
            </a:lvl4pPr>
            <a:lvl5pPr indent="-228600" lvl="4" marL="2286000" algn="l">
              <a:lnSpc>
                <a:spcPct val="100000"/>
              </a:lnSpc>
              <a:spcBef>
                <a:spcPts val="1000"/>
              </a:spcBef>
              <a:spcAft>
                <a:spcPts val="0"/>
              </a:spcAft>
              <a:buSzPts val="1400"/>
              <a:buNone/>
              <a:defRPr sz="1400">
                <a:solidFill>
                  <a:srgbClr val="888888"/>
                </a:solidFill>
              </a:defRPr>
            </a:lvl5pPr>
            <a:lvl6pPr indent="-228600" lvl="5" marL="2743200" algn="l">
              <a:lnSpc>
                <a:spcPct val="100000"/>
              </a:lnSpc>
              <a:spcBef>
                <a:spcPts val="1000"/>
              </a:spcBef>
              <a:spcAft>
                <a:spcPts val="0"/>
              </a:spcAft>
              <a:buSzPts val="1400"/>
              <a:buNone/>
              <a:defRPr sz="1400">
                <a:solidFill>
                  <a:srgbClr val="888888"/>
                </a:solidFill>
              </a:defRPr>
            </a:lvl6pPr>
            <a:lvl7pPr indent="-228600" lvl="6" marL="3200400" algn="l">
              <a:lnSpc>
                <a:spcPct val="100000"/>
              </a:lnSpc>
              <a:spcBef>
                <a:spcPts val="1000"/>
              </a:spcBef>
              <a:spcAft>
                <a:spcPts val="0"/>
              </a:spcAft>
              <a:buSzPts val="1400"/>
              <a:buNone/>
              <a:defRPr sz="1400">
                <a:solidFill>
                  <a:srgbClr val="888888"/>
                </a:solidFill>
              </a:defRPr>
            </a:lvl7pPr>
            <a:lvl8pPr indent="-228600" lvl="7" marL="3657600" algn="l">
              <a:lnSpc>
                <a:spcPct val="100000"/>
              </a:lnSpc>
              <a:spcBef>
                <a:spcPts val="1000"/>
              </a:spcBef>
              <a:spcAft>
                <a:spcPts val="0"/>
              </a:spcAft>
              <a:buSzPts val="1400"/>
              <a:buNone/>
              <a:defRPr sz="1400">
                <a:solidFill>
                  <a:srgbClr val="888888"/>
                </a:solidFill>
              </a:defRPr>
            </a:lvl8pPr>
            <a:lvl9pPr indent="-228600" lvl="8" marL="4114800" algn="l">
              <a:lnSpc>
                <a:spcPct val="100000"/>
              </a:lnSpc>
              <a:spcBef>
                <a:spcPts val="1000"/>
              </a:spcBef>
              <a:spcAft>
                <a:spcPts val="0"/>
              </a:spcAft>
              <a:buSzPts val="1400"/>
              <a:buNone/>
              <a:defRPr sz="1400">
                <a:solidFill>
                  <a:srgbClr val="888888"/>
                </a:solidFill>
              </a:defRPr>
            </a:lvl9pPr>
          </a:lstStyle>
          <a:p/>
        </p:txBody>
      </p:sp>
      <p:sp>
        <p:nvSpPr>
          <p:cNvPr id="59" name="Google Shape;59;p4"/>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4"/>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4"/>
          <p:cNvSpPr/>
          <p:nvPr/>
        </p:nvSpPr>
        <p:spPr>
          <a:xfrm flipH="1" rot="10800000">
            <a:off x="-4189" y="31781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4"/>
          <p:cNvSpPr txBox="1"/>
          <p:nvPr>
            <p:ph idx="12" type="sldNum"/>
          </p:nvPr>
        </p:nvSpPr>
        <p:spPr>
          <a:xfrm>
            <a:off x="531812" y="3244139"/>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ue or False">
  <p:cSld name="True or False">
    <p:spTree>
      <p:nvGrpSpPr>
        <p:cNvPr id="297" name="Shape 297"/>
        <p:cNvGrpSpPr/>
        <p:nvPr/>
      </p:nvGrpSpPr>
      <p:grpSpPr>
        <a:xfrm>
          <a:off x="0" y="0"/>
          <a:ext cx="0" cy="0"/>
          <a:chOff x="0" y="0"/>
          <a:chExt cx="0" cy="0"/>
        </a:xfrm>
      </p:grpSpPr>
      <p:sp>
        <p:nvSpPr>
          <p:cNvPr id="298" name="Google Shape;298;p32"/>
          <p:cNvSpPr txBox="1"/>
          <p:nvPr>
            <p:ph type="title"/>
          </p:nvPr>
        </p:nvSpPr>
        <p:spPr>
          <a:xfrm>
            <a:off x="2589212" y="627407"/>
            <a:ext cx="8915399" cy="288002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rgbClr val="262626"/>
              </a:buClr>
              <a:buSzPts val="4800"/>
              <a:buFont typeface="Century Gothic"/>
              <a:buNone/>
              <a:defRPr b="0"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9" name="Google Shape;299;p32"/>
          <p:cNvSpPr txBox="1"/>
          <p:nvPr>
            <p:ph idx="1" type="body"/>
          </p:nvPr>
        </p:nvSpPr>
        <p:spPr>
          <a:xfrm>
            <a:off x="2589212" y="4343400"/>
            <a:ext cx="8915400" cy="8382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2400"/>
              <a:buFont typeface="Century Gothic"/>
              <a:buNone/>
              <a:defRPr sz="2400">
                <a:solidFill>
                  <a:schemeClr val="accent1"/>
                </a:solidFill>
              </a:defRPr>
            </a:lvl1pPr>
            <a:lvl2pPr indent="-228600" lvl="1" marL="914400" algn="l">
              <a:lnSpc>
                <a:spcPct val="100000"/>
              </a:lnSpc>
              <a:spcBef>
                <a:spcPts val="1000"/>
              </a:spcBef>
              <a:spcAft>
                <a:spcPts val="0"/>
              </a:spcAft>
              <a:buSzPts val="1600"/>
              <a:buFont typeface="Century Gothic"/>
              <a:buNone/>
              <a:defRPr/>
            </a:lvl2pPr>
            <a:lvl3pPr indent="-228600" lvl="2" marL="1371600" algn="l">
              <a:lnSpc>
                <a:spcPct val="100000"/>
              </a:lnSpc>
              <a:spcBef>
                <a:spcPts val="1000"/>
              </a:spcBef>
              <a:spcAft>
                <a:spcPts val="0"/>
              </a:spcAft>
              <a:buSzPts val="1400"/>
              <a:buFont typeface="Century Gothic"/>
              <a:buNone/>
              <a:defRPr/>
            </a:lvl3pPr>
            <a:lvl4pPr indent="-228600" lvl="3" marL="1828800" algn="l">
              <a:lnSpc>
                <a:spcPct val="100000"/>
              </a:lnSpc>
              <a:spcBef>
                <a:spcPts val="1000"/>
              </a:spcBef>
              <a:spcAft>
                <a:spcPts val="0"/>
              </a:spcAft>
              <a:buSzPts val="1200"/>
              <a:buFont typeface="Century Gothic"/>
              <a:buNone/>
              <a:defRPr/>
            </a:lvl4pPr>
            <a:lvl5pPr indent="-228600" lvl="4" marL="2286000" algn="l">
              <a:lnSpc>
                <a:spcPct val="100000"/>
              </a:lnSpc>
              <a:spcBef>
                <a:spcPts val="1000"/>
              </a:spcBef>
              <a:spcAft>
                <a:spcPts val="0"/>
              </a:spcAft>
              <a:buSzPts val="1200"/>
              <a:buFont typeface="Century Gothic"/>
              <a:buNone/>
              <a:defRPr/>
            </a:lvl5pPr>
            <a:lvl6pPr indent="-228600" lvl="5" marL="2743200" algn="l">
              <a:lnSpc>
                <a:spcPct val="100000"/>
              </a:lnSpc>
              <a:spcBef>
                <a:spcPts val="1000"/>
              </a:spcBef>
              <a:spcAft>
                <a:spcPts val="0"/>
              </a:spcAft>
              <a:buSzPts val="1400"/>
              <a:buNone/>
              <a:defRPr/>
            </a:lvl6pPr>
            <a:lvl7pPr indent="-228600" lvl="6" marL="3200400" algn="l">
              <a:lnSpc>
                <a:spcPct val="100000"/>
              </a:lnSpc>
              <a:spcBef>
                <a:spcPts val="1000"/>
              </a:spcBef>
              <a:spcAft>
                <a:spcPts val="0"/>
              </a:spcAft>
              <a:buSzPts val="1400"/>
              <a:buNone/>
              <a:defRPr/>
            </a:lvl7pPr>
            <a:lvl8pPr indent="-228600" lvl="7" marL="3657600" algn="l">
              <a:lnSpc>
                <a:spcPct val="100000"/>
              </a:lnSpc>
              <a:spcBef>
                <a:spcPts val="1000"/>
              </a:spcBef>
              <a:spcAft>
                <a:spcPts val="0"/>
              </a:spcAft>
              <a:buSzPts val="1400"/>
              <a:buNone/>
              <a:defRPr/>
            </a:lvl8pPr>
            <a:lvl9pPr indent="-228600" lvl="8" marL="4114800" algn="l">
              <a:lnSpc>
                <a:spcPct val="100000"/>
              </a:lnSpc>
              <a:spcBef>
                <a:spcPts val="1000"/>
              </a:spcBef>
              <a:spcAft>
                <a:spcPts val="0"/>
              </a:spcAft>
              <a:buSzPts val="1400"/>
              <a:buNone/>
              <a:defRPr/>
            </a:lvl9pPr>
          </a:lstStyle>
          <a:p/>
        </p:txBody>
      </p:sp>
      <p:sp>
        <p:nvSpPr>
          <p:cNvPr id="300" name="Google Shape;300;p32"/>
          <p:cNvSpPr txBox="1"/>
          <p:nvPr>
            <p:ph idx="2" type="body"/>
          </p:nvPr>
        </p:nvSpPr>
        <p:spPr>
          <a:xfrm>
            <a:off x="2589213" y="5181600"/>
            <a:ext cx="8915400" cy="72962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800"/>
              <a:buNone/>
              <a:defRPr>
                <a:solidFill>
                  <a:srgbClr val="595959"/>
                </a:solidFill>
              </a:defRPr>
            </a:lvl1pPr>
            <a:lvl2pPr indent="-228600" lvl="1" marL="914400" algn="l">
              <a:lnSpc>
                <a:spcPct val="100000"/>
              </a:lnSpc>
              <a:spcBef>
                <a:spcPts val="1000"/>
              </a:spcBef>
              <a:spcAft>
                <a:spcPts val="0"/>
              </a:spcAft>
              <a:buSzPts val="1400"/>
              <a:buNone/>
              <a:defRPr/>
            </a:lvl2pPr>
            <a:lvl3pPr indent="-228600" lvl="2" marL="1371600" algn="l">
              <a:lnSpc>
                <a:spcPct val="100000"/>
              </a:lnSpc>
              <a:spcBef>
                <a:spcPts val="1000"/>
              </a:spcBef>
              <a:spcAft>
                <a:spcPts val="0"/>
              </a:spcAft>
              <a:buSzPts val="1400"/>
              <a:buNone/>
              <a:defRPr/>
            </a:lvl3pPr>
            <a:lvl4pPr indent="-228600" lvl="3" marL="1828800" algn="l">
              <a:lnSpc>
                <a:spcPct val="100000"/>
              </a:lnSpc>
              <a:spcBef>
                <a:spcPts val="1000"/>
              </a:spcBef>
              <a:spcAft>
                <a:spcPts val="0"/>
              </a:spcAft>
              <a:buSzPts val="1400"/>
              <a:buNone/>
              <a:defRPr/>
            </a:lvl4pPr>
            <a:lvl5pPr indent="-228600" lvl="4" marL="2286000" algn="l">
              <a:lnSpc>
                <a:spcPct val="100000"/>
              </a:lnSpc>
              <a:spcBef>
                <a:spcPts val="1000"/>
              </a:spcBef>
              <a:spcAft>
                <a:spcPts val="0"/>
              </a:spcAft>
              <a:buSzPts val="1400"/>
              <a:buNone/>
              <a:defRPr/>
            </a:lvl5pPr>
            <a:lvl6pPr indent="-228600" lvl="5" marL="2743200" algn="l">
              <a:lnSpc>
                <a:spcPct val="100000"/>
              </a:lnSpc>
              <a:spcBef>
                <a:spcPts val="1000"/>
              </a:spcBef>
              <a:spcAft>
                <a:spcPts val="0"/>
              </a:spcAft>
              <a:buSzPts val="1400"/>
              <a:buNone/>
              <a:defRPr/>
            </a:lvl6pPr>
            <a:lvl7pPr indent="-228600" lvl="6" marL="3200400" algn="l">
              <a:lnSpc>
                <a:spcPct val="100000"/>
              </a:lnSpc>
              <a:spcBef>
                <a:spcPts val="1000"/>
              </a:spcBef>
              <a:spcAft>
                <a:spcPts val="0"/>
              </a:spcAft>
              <a:buSzPts val="1400"/>
              <a:buNone/>
              <a:defRPr/>
            </a:lvl7pPr>
            <a:lvl8pPr indent="-228600" lvl="7" marL="3657600" algn="l">
              <a:lnSpc>
                <a:spcPct val="100000"/>
              </a:lnSpc>
              <a:spcBef>
                <a:spcPts val="1000"/>
              </a:spcBef>
              <a:spcAft>
                <a:spcPts val="0"/>
              </a:spcAft>
              <a:buSzPts val="1400"/>
              <a:buNone/>
              <a:defRPr/>
            </a:lvl8pPr>
            <a:lvl9pPr indent="-228600" lvl="8" marL="4114800" algn="l">
              <a:lnSpc>
                <a:spcPct val="100000"/>
              </a:lnSpc>
              <a:spcBef>
                <a:spcPts val="1000"/>
              </a:spcBef>
              <a:spcAft>
                <a:spcPts val="0"/>
              </a:spcAft>
              <a:buSzPts val="1400"/>
              <a:buNone/>
              <a:defRPr/>
            </a:lvl9pPr>
          </a:lstStyle>
          <a:p/>
        </p:txBody>
      </p:sp>
      <p:sp>
        <p:nvSpPr>
          <p:cNvPr id="301" name="Google Shape;301;p32"/>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2" name="Google Shape;302;p32"/>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3" name="Google Shape;303;p32"/>
          <p:cNvSpPr/>
          <p:nvPr/>
        </p:nvSpPr>
        <p:spPr>
          <a:xfrm flipH="1" rot="10800000">
            <a:off x="-4189" y="491172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32"/>
          <p:cNvSpPr txBox="1"/>
          <p:nvPr>
            <p:ph idx="12" type="sldNum"/>
          </p:nvPr>
        </p:nvSpPr>
        <p:spPr>
          <a:xfrm>
            <a:off x="531812" y="4983087"/>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305" name="Shape 305"/>
        <p:cNvGrpSpPr/>
        <p:nvPr/>
      </p:nvGrpSpPr>
      <p:grpSpPr>
        <a:xfrm>
          <a:off x="0" y="0"/>
          <a:ext cx="0" cy="0"/>
          <a:chOff x="0" y="0"/>
          <a:chExt cx="0" cy="0"/>
        </a:xfrm>
      </p:grpSpPr>
      <p:sp>
        <p:nvSpPr>
          <p:cNvPr id="306" name="Google Shape;306;p33"/>
          <p:cNvSpPr txBox="1"/>
          <p:nvPr>
            <p:ph type="title"/>
          </p:nvPr>
        </p:nvSpPr>
        <p:spPr>
          <a:xfrm>
            <a:off x="2592924" y="624110"/>
            <a:ext cx="8911687" cy="128089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7" name="Google Shape;307;p33"/>
          <p:cNvSpPr txBox="1"/>
          <p:nvPr>
            <p:ph idx="1" type="body"/>
          </p:nvPr>
        </p:nvSpPr>
        <p:spPr>
          <a:xfrm rot="5400000">
            <a:off x="5103812" y="-381000"/>
            <a:ext cx="3886200" cy="89154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400"/>
              <a:buNone/>
              <a:defRPr/>
            </a:lvl1pPr>
            <a:lvl2pPr indent="-228600" lvl="1" marL="914400" algn="l">
              <a:lnSpc>
                <a:spcPct val="100000"/>
              </a:lnSpc>
              <a:spcBef>
                <a:spcPts val="1000"/>
              </a:spcBef>
              <a:spcAft>
                <a:spcPts val="0"/>
              </a:spcAft>
              <a:buSzPts val="1400"/>
              <a:buNone/>
              <a:defRPr/>
            </a:lvl2pPr>
            <a:lvl3pPr indent="-228600" lvl="2" marL="1371600" algn="l">
              <a:lnSpc>
                <a:spcPct val="100000"/>
              </a:lnSpc>
              <a:spcBef>
                <a:spcPts val="1000"/>
              </a:spcBef>
              <a:spcAft>
                <a:spcPts val="0"/>
              </a:spcAft>
              <a:buSzPts val="1400"/>
              <a:buNone/>
              <a:defRPr/>
            </a:lvl3pPr>
            <a:lvl4pPr indent="-228600" lvl="3" marL="1828800" algn="l">
              <a:lnSpc>
                <a:spcPct val="100000"/>
              </a:lnSpc>
              <a:spcBef>
                <a:spcPts val="1000"/>
              </a:spcBef>
              <a:spcAft>
                <a:spcPts val="0"/>
              </a:spcAft>
              <a:buSzPts val="1400"/>
              <a:buNone/>
              <a:defRPr/>
            </a:lvl4pPr>
            <a:lvl5pPr indent="-228600" lvl="4" marL="2286000" algn="l">
              <a:lnSpc>
                <a:spcPct val="100000"/>
              </a:lnSpc>
              <a:spcBef>
                <a:spcPts val="1000"/>
              </a:spcBef>
              <a:spcAft>
                <a:spcPts val="0"/>
              </a:spcAft>
              <a:buSzPts val="1400"/>
              <a:buNone/>
              <a:defRPr/>
            </a:lvl5pPr>
            <a:lvl6pPr indent="-228600" lvl="5" marL="2743200" algn="l">
              <a:lnSpc>
                <a:spcPct val="100000"/>
              </a:lnSpc>
              <a:spcBef>
                <a:spcPts val="1000"/>
              </a:spcBef>
              <a:spcAft>
                <a:spcPts val="0"/>
              </a:spcAft>
              <a:buSzPts val="1400"/>
              <a:buNone/>
              <a:defRPr/>
            </a:lvl6pPr>
            <a:lvl7pPr indent="-228600" lvl="6" marL="3200400" algn="l">
              <a:lnSpc>
                <a:spcPct val="100000"/>
              </a:lnSpc>
              <a:spcBef>
                <a:spcPts val="1000"/>
              </a:spcBef>
              <a:spcAft>
                <a:spcPts val="0"/>
              </a:spcAft>
              <a:buSzPts val="1400"/>
              <a:buNone/>
              <a:defRPr/>
            </a:lvl7pPr>
            <a:lvl8pPr indent="-228600" lvl="7" marL="3657600" algn="l">
              <a:lnSpc>
                <a:spcPct val="100000"/>
              </a:lnSpc>
              <a:spcBef>
                <a:spcPts val="1000"/>
              </a:spcBef>
              <a:spcAft>
                <a:spcPts val="0"/>
              </a:spcAft>
              <a:buSzPts val="1400"/>
              <a:buNone/>
              <a:defRPr/>
            </a:lvl8pPr>
            <a:lvl9pPr indent="-228600" lvl="8" marL="4114800" algn="l">
              <a:lnSpc>
                <a:spcPct val="100000"/>
              </a:lnSpc>
              <a:spcBef>
                <a:spcPts val="1000"/>
              </a:spcBef>
              <a:spcAft>
                <a:spcPts val="0"/>
              </a:spcAft>
              <a:buSzPts val="1400"/>
              <a:buNone/>
              <a:defRPr/>
            </a:lvl9pPr>
          </a:lstStyle>
          <a:p/>
        </p:txBody>
      </p:sp>
      <p:sp>
        <p:nvSpPr>
          <p:cNvPr id="308" name="Google Shape;308;p33"/>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9" name="Google Shape;309;p33"/>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0" name="Google Shape;310;p33"/>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33"/>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312" name="Shape 312"/>
        <p:cNvGrpSpPr/>
        <p:nvPr/>
      </p:nvGrpSpPr>
      <p:grpSpPr>
        <a:xfrm>
          <a:off x="0" y="0"/>
          <a:ext cx="0" cy="0"/>
          <a:chOff x="0" y="0"/>
          <a:chExt cx="0" cy="0"/>
        </a:xfrm>
      </p:grpSpPr>
      <p:sp>
        <p:nvSpPr>
          <p:cNvPr id="313" name="Google Shape;313;p34"/>
          <p:cNvSpPr txBox="1"/>
          <p:nvPr>
            <p:ph type="title"/>
          </p:nvPr>
        </p:nvSpPr>
        <p:spPr>
          <a:xfrm rot="5400000">
            <a:off x="7756704" y="2165513"/>
            <a:ext cx="5283817" cy="2207601"/>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4" name="Google Shape;314;p34"/>
          <p:cNvSpPr txBox="1"/>
          <p:nvPr>
            <p:ph idx="1" type="body"/>
          </p:nvPr>
        </p:nvSpPr>
        <p:spPr>
          <a:xfrm rot="5400000">
            <a:off x="3185803" y="30814"/>
            <a:ext cx="5283817" cy="64770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400"/>
              <a:buNone/>
              <a:defRPr/>
            </a:lvl1pPr>
            <a:lvl2pPr indent="-228600" lvl="1" marL="914400" algn="l">
              <a:lnSpc>
                <a:spcPct val="100000"/>
              </a:lnSpc>
              <a:spcBef>
                <a:spcPts val="1000"/>
              </a:spcBef>
              <a:spcAft>
                <a:spcPts val="0"/>
              </a:spcAft>
              <a:buSzPts val="1400"/>
              <a:buNone/>
              <a:defRPr/>
            </a:lvl2pPr>
            <a:lvl3pPr indent="-228600" lvl="2" marL="1371600" algn="l">
              <a:lnSpc>
                <a:spcPct val="100000"/>
              </a:lnSpc>
              <a:spcBef>
                <a:spcPts val="1000"/>
              </a:spcBef>
              <a:spcAft>
                <a:spcPts val="0"/>
              </a:spcAft>
              <a:buSzPts val="1400"/>
              <a:buNone/>
              <a:defRPr/>
            </a:lvl3pPr>
            <a:lvl4pPr indent="-228600" lvl="3" marL="1828800" algn="l">
              <a:lnSpc>
                <a:spcPct val="100000"/>
              </a:lnSpc>
              <a:spcBef>
                <a:spcPts val="1000"/>
              </a:spcBef>
              <a:spcAft>
                <a:spcPts val="0"/>
              </a:spcAft>
              <a:buSzPts val="1400"/>
              <a:buNone/>
              <a:defRPr/>
            </a:lvl4pPr>
            <a:lvl5pPr indent="-228600" lvl="4" marL="2286000" algn="l">
              <a:lnSpc>
                <a:spcPct val="100000"/>
              </a:lnSpc>
              <a:spcBef>
                <a:spcPts val="1000"/>
              </a:spcBef>
              <a:spcAft>
                <a:spcPts val="0"/>
              </a:spcAft>
              <a:buSzPts val="1400"/>
              <a:buNone/>
              <a:defRPr/>
            </a:lvl5pPr>
            <a:lvl6pPr indent="-228600" lvl="5" marL="2743200" algn="l">
              <a:lnSpc>
                <a:spcPct val="100000"/>
              </a:lnSpc>
              <a:spcBef>
                <a:spcPts val="1000"/>
              </a:spcBef>
              <a:spcAft>
                <a:spcPts val="0"/>
              </a:spcAft>
              <a:buSzPts val="1400"/>
              <a:buNone/>
              <a:defRPr/>
            </a:lvl6pPr>
            <a:lvl7pPr indent="-228600" lvl="6" marL="3200400" algn="l">
              <a:lnSpc>
                <a:spcPct val="100000"/>
              </a:lnSpc>
              <a:spcBef>
                <a:spcPts val="1000"/>
              </a:spcBef>
              <a:spcAft>
                <a:spcPts val="0"/>
              </a:spcAft>
              <a:buSzPts val="1400"/>
              <a:buNone/>
              <a:defRPr/>
            </a:lvl7pPr>
            <a:lvl8pPr indent="-228600" lvl="7" marL="3657600" algn="l">
              <a:lnSpc>
                <a:spcPct val="100000"/>
              </a:lnSpc>
              <a:spcBef>
                <a:spcPts val="1000"/>
              </a:spcBef>
              <a:spcAft>
                <a:spcPts val="0"/>
              </a:spcAft>
              <a:buSzPts val="1400"/>
              <a:buNone/>
              <a:defRPr/>
            </a:lvl8pPr>
            <a:lvl9pPr indent="-228600" lvl="8" marL="4114800" algn="l">
              <a:lnSpc>
                <a:spcPct val="100000"/>
              </a:lnSpc>
              <a:spcBef>
                <a:spcPts val="1000"/>
              </a:spcBef>
              <a:spcAft>
                <a:spcPts val="0"/>
              </a:spcAft>
              <a:buSzPts val="1400"/>
              <a:buNone/>
              <a:defRPr/>
            </a:lvl9pPr>
          </a:lstStyle>
          <a:p/>
        </p:txBody>
      </p:sp>
      <p:sp>
        <p:nvSpPr>
          <p:cNvPr id="315" name="Google Shape;315;p34"/>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6" name="Google Shape;316;p34"/>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7" name="Google Shape;317;p34"/>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34"/>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3" name="Shape 63"/>
        <p:cNvGrpSpPr/>
        <p:nvPr/>
      </p:nvGrpSpPr>
      <p:grpSpPr>
        <a:xfrm>
          <a:off x="0" y="0"/>
          <a:ext cx="0" cy="0"/>
          <a:chOff x="0" y="0"/>
          <a:chExt cx="0" cy="0"/>
        </a:xfrm>
      </p:grpSpPr>
      <p:sp>
        <p:nvSpPr>
          <p:cNvPr id="64" name="Google Shape;64;p5"/>
          <p:cNvSpPr txBox="1"/>
          <p:nvPr>
            <p:ph type="title"/>
          </p:nvPr>
        </p:nvSpPr>
        <p:spPr>
          <a:xfrm>
            <a:off x="2592924" y="624110"/>
            <a:ext cx="8911687" cy="128089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5"/>
          <p:cNvSpPr txBox="1"/>
          <p:nvPr>
            <p:ph idx="1" type="body"/>
          </p:nvPr>
        </p:nvSpPr>
        <p:spPr>
          <a:xfrm>
            <a:off x="2589212" y="2133600"/>
            <a:ext cx="4313864" cy="3777622"/>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66" name="Google Shape;66;p5"/>
          <p:cNvSpPr txBox="1"/>
          <p:nvPr>
            <p:ph idx="2" type="body"/>
          </p:nvPr>
        </p:nvSpPr>
        <p:spPr>
          <a:xfrm>
            <a:off x="7190747" y="2126222"/>
            <a:ext cx="4313864" cy="3777622"/>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67" name="Google Shape;67;p5"/>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5"/>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5"/>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5"/>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71" name="Shape 71"/>
        <p:cNvGrpSpPr/>
        <p:nvPr/>
      </p:nvGrpSpPr>
      <p:grpSpPr>
        <a:xfrm>
          <a:off x="0" y="0"/>
          <a:ext cx="0" cy="0"/>
          <a:chOff x="0" y="0"/>
          <a:chExt cx="0" cy="0"/>
        </a:xfrm>
      </p:grpSpPr>
      <p:sp>
        <p:nvSpPr>
          <p:cNvPr id="72" name="Google Shape;72;p6"/>
          <p:cNvSpPr txBox="1"/>
          <p:nvPr>
            <p:ph type="title"/>
          </p:nvPr>
        </p:nvSpPr>
        <p:spPr>
          <a:xfrm>
            <a:off x="2592924" y="624110"/>
            <a:ext cx="8911687" cy="128089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6"/>
          <p:cNvSpPr txBox="1"/>
          <p:nvPr>
            <p:ph idx="1" type="body"/>
          </p:nvPr>
        </p:nvSpPr>
        <p:spPr>
          <a:xfrm>
            <a:off x="2939373" y="1972703"/>
            <a:ext cx="3992732"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2400"/>
              <a:buNone/>
              <a:defRPr b="0" sz="2400"/>
            </a:lvl1pPr>
            <a:lvl2pPr indent="-228600" lvl="1" marL="914400" algn="l">
              <a:lnSpc>
                <a:spcPct val="100000"/>
              </a:lnSpc>
              <a:spcBef>
                <a:spcPts val="1000"/>
              </a:spcBef>
              <a:spcAft>
                <a:spcPts val="0"/>
              </a:spcAft>
              <a:buSzPts val="2000"/>
              <a:buNone/>
              <a:defRPr b="1" sz="2000"/>
            </a:lvl2pPr>
            <a:lvl3pPr indent="-228600" lvl="2" marL="1371600" algn="l">
              <a:lnSpc>
                <a:spcPct val="100000"/>
              </a:lnSpc>
              <a:spcBef>
                <a:spcPts val="1000"/>
              </a:spcBef>
              <a:spcAft>
                <a:spcPts val="0"/>
              </a:spcAft>
              <a:buSzPts val="1800"/>
              <a:buNone/>
              <a:defRPr b="1" sz="1800"/>
            </a:lvl3pPr>
            <a:lvl4pPr indent="-228600" lvl="3" marL="1828800" algn="l">
              <a:lnSpc>
                <a:spcPct val="100000"/>
              </a:lnSpc>
              <a:spcBef>
                <a:spcPts val="1000"/>
              </a:spcBef>
              <a:spcAft>
                <a:spcPts val="0"/>
              </a:spcAft>
              <a:buSzPts val="1600"/>
              <a:buNone/>
              <a:defRPr b="1" sz="1600"/>
            </a:lvl4pPr>
            <a:lvl5pPr indent="-228600" lvl="4" marL="2286000" algn="l">
              <a:lnSpc>
                <a:spcPct val="100000"/>
              </a:lnSpc>
              <a:spcBef>
                <a:spcPts val="1000"/>
              </a:spcBef>
              <a:spcAft>
                <a:spcPts val="0"/>
              </a:spcAft>
              <a:buSzPts val="1600"/>
              <a:buNone/>
              <a:defRPr b="1" sz="1600"/>
            </a:lvl5pPr>
            <a:lvl6pPr indent="-228600" lvl="5" marL="2743200" algn="l">
              <a:lnSpc>
                <a:spcPct val="100000"/>
              </a:lnSpc>
              <a:spcBef>
                <a:spcPts val="1000"/>
              </a:spcBef>
              <a:spcAft>
                <a:spcPts val="0"/>
              </a:spcAft>
              <a:buSzPts val="1600"/>
              <a:buNone/>
              <a:defRPr b="1" sz="1600"/>
            </a:lvl6pPr>
            <a:lvl7pPr indent="-228600" lvl="6" marL="3200400" algn="l">
              <a:lnSpc>
                <a:spcPct val="100000"/>
              </a:lnSpc>
              <a:spcBef>
                <a:spcPts val="1000"/>
              </a:spcBef>
              <a:spcAft>
                <a:spcPts val="0"/>
              </a:spcAft>
              <a:buSzPts val="1600"/>
              <a:buNone/>
              <a:defRPr b="1" sz="1600"/>
            </a:lvl7pPr>
            <a:lvl8pPr indent="-228600" lvl="7" marL="3657600" algn="l">
              <a:lnSpc>
                <a:spcPct val="100000"/>
              </a:lnSpc>
              <a:spcBef>
                <a:spcPts val="1000"/>
              </a:spcBef>
              <a:spcAft>
                <a:spcPts val="0"/>
              </a:spcAft>
              <a:buSzPts val="1600"/>
              <a:buNone/>
              <a:defRPr b="1" sz="1600"/>
            </a:lvl8pPr>
            <a:lvl9pPr indent="-228600" lvl="8" marL="4114800" algn="l">
              <a:lnSpc>
                <a:spcPct val="100000"/>
              </a:lnSpc>
              <a:spcBef>
                <a:spcPts val="1000"/>
              </a:spcBef>
              <a:spcAft>
                <a:spcPts val="0"/>
              </a:spcAft>
              <a:buSzPts val="1600"/>
              <a:buNone/>
              <a:defRPr b="1" sz="1600"/>
            </a:lvl9pPr>
          </a:lstStyle>
          <a:p/>
        </p:txBody>
      </p:sp>
      <p:sp>
        <p:nvSpPr>
          <p:cNvPr id="74" name="Google Shape;74;p6"/>
          <p:cNvSpPr txBox="1"/>
          <p:nvPr>
            <p:ph idx="2" type="body"/>
          </p:nvPr>
        </p:nvSpPr>
        <p:spPr>
          <a:xfrm>
            <a:off x="2589212" y="2548966"/>
            <a:ext cx="4342893" cy="335406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75" name="Google Shape;75;p6"/>
          <p:cNvSpPr txBox="1"/>
          <p:nvPr>
            <p:ph idx="3" type="body"/>
          </p:nvPr>
        </p:nvSpPr>
        <p:spPr>
          <a:xfrm>
            <a:off x="7506629" y="1969475"/>
            <a:ext cx="3999001"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2400"/>
              <a:buNone/>
              <a:defRPr b="0" sz="2400"/>
            </a:lvl1pPr>
            <a:lvl2pPr indent="-228600" lvl="1" marL="914400" algn="l">
              <a:lnSpc>
                <a:spcPct val="100000"/>
              </a:lnSpc>
              <a:spcBef>
                <a:spcPts val="1000"/>
              </a:spcBef>
              <a:spcAft>
                <a:spcPts val="0"/>
              </a:spcAft>
              <a:buSzPts val="2000"/>
              <a:buNone/>
              <a:defRPr b="1" sz="2000"/>
            </a:lvl2pPr>
            <a:lvl3pPr indent="-228600" lvl="2" marL="1371600" algn="l">
              <a:lnSpc>
                <a:spcPct val="100000"/>
              </a:lnSpc>
              <a:spcBef>
                <a:spcPts val="1000"/>
              </a:spcBef>
              <a:spcAft>
                <a:spcPts val="0"/>
              </a:spcAft>
              <a:buSzPts val="1800"/>
              <a:buNone/>
              <a:defRPr b="1" sz="1800"/>
            </a:lvl3pPr>
            <a:lvl4pPr indent="-228600" lvl="3" marL="1828800" algn="l">
              <a:lnSpc>
                <a:spcPct val="100000"/>
              </a:lnSpc>
              <a:spcBef>
                <a:spcPts val="1000"/>
              </a:spcBef>
              <a:spcAft>
                <a:spcPts val="0"/>
              </a:spcAft>
              <a:buSzPts val="1600"/>
              <a:buNone/>
              <a:defRPr b="1" sz="1600"/>
            </a:lvl4pPr>
            <a:lvl5pPr indent="-228600" lvl="4" marL="2286000" algn="l">
              <a:lnSpc>
                <a:spcPct val="100000"/>
              </a:lnSpc>
              <a:spcBef>
                <a:spcPts val="1000"/>
              </a:spcBef>
              <a:spcAft>
                <a:spcPts val="0"/>
              </a:spcAft>
              <a:buSzPts val="1600"/>
              <a:buNone/>
              <a:defRPr b="1" sz="1600"/>
            </a:lvl5pPr>
            <a:lvl6pPr indent="-228600" lvl="5" marL="2743200" algn="l">
              <a:lnSpc>
                <a:spcPct val="100000"/>
              </a:lnSpc>
              <a:spcBef>
                <a:spcPts val="1000"/>
              </a:spcBef>
              <a:spcAft>
                <a:spcPts val="0"/>
              </a:spcAft>
              <a:buSzPts val="1600"/>
              <a:buNone/>
              <a:defRPr b="1" sz="1600"/>
            </a:lvl6pPr>
            <a:lvl7pPr indent="-228600" lvl="6" marL="3200400" algn="l">
              <a:lnSpc>
                <a:spcPct val="100000"/>
              </a:lnSpc>
              <a:spcBef>
                <a:spcPts val="1000"/>
              </a:spcBef>
              <a:spcAft>
                <a:spcPts val="0"/>
              </a:spcAft>
              <a:buSzPts val="1600"/>
              <a:buNone/>
              <a:defRPr b="1" sz="1600"/>
            </a:lvl7pPr>
            <a:lvl8pPr indent="-228600" lvl="7" marL="3657600" algn="l">
              <a:lnSpc>
                <a:spcPct val="100000"/>
              </a:lnSpc>
              <a:spcBef>
                <a:spcPts val="1000"/>
              </a:spcBef>
              <a:spcAft>
                <a:spcPts val="0"/>
              </a:spcAft>
              <a:buSzPts val="1600"/>
              <a:buNone/>
              <a:defRPr b="1" sz="1600"/>
            </a:lvl8pPr>
            <a:lvl9pPr indent="-228600" lvl="8" marL="4114800" algn="l">
              <a:lnSpc>
                <a:spcPct val="100000"/>
              </a:lnSpc>
              <a:spcBef>
                <a:spcPts val="1000"/>
              </a:spcBef>
              <a:spcAft>
                <a:spcPts val="0"/>
              </a:spcAft>
              <a:buSzPts val="1600"/>
              <a:buNone/>
              <a:defRPr b="1" sz="1600"/>
            </a:lvl9pPr>
          </a:lstStyle>
          <a:p/>
        </p:txBody>
      </p:sp>
      <p:sp>
        <p:nvSpPr>
          <p:cNvPr id="76" name="Google Shape;76;p6"/>
          <p:cNvSpPr txBox="1"/>
          <p:nvPr>
            <p:ph idx="4" type="body"/>
          </p:nvPr>
        </p:nvSpPr>
        <p:spPr>
          <a:xfrm>
            <a:off x="7166957" y="2545738"/>
            <a:ext cx="4338674" cy="335406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77" name="Google Shape;77;p6"/>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6"/>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6"/>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6"/>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1" name="Shape 81"/>
        <p:cNvGrpSpPr/>
        <p:nvPr/>
      </p:nvGrpSpPr>
      <p:grpSpPr>
        <a:xfrm>
          <a:off x="0" y="0"/>
          <a:ext cx="0" cy="0"/>
          <a:chOff x="0" y="0"/>
          <a:chExt cx="0" cy="0"/>
        </a:xfrm>
      </p:grpSpPr>
      <p:sp>
        <p:nvSpPr>
          <p:cNvPr id="82" name="Google Shape;82;p7"/>
          <p:cNvSpPr txBox="1"/>
          <p:nvPr>
            <p:ph type="title"/>
          </p:nvPr>
        </p:nvSpPr>
        <p:spPr>
          <a:xfrm>
            <a:off x="2592924" y="624110"/>
            <a:ext cx="8911687" cy="128089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7"/>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7"/>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7"/>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7"/>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7" name="Shape 87"/>
        <p:cNvGrpSpPr/>
        <p:nvPr/>
      </p:nvGrpSpPr>
      <p:grpSpPr>
        <a:xfrm>
          <a:off x="0" y="0"/>
          <a:ext cx="0" cy="0"/>
          <a:chOff x="0" y="0"/>
          <a:chExt cx="0" cy="0"/>
        </a:xfrm>
      </p:grpSpPr>
      <p:sp>
        <p:nvSpPr>
          <p:cNvPr id="88" name="Google Shape;88;p8"/>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8"/>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0" name="Google Shape;90;p8"/>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8"/>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2" name="Shape 92"/>
        <p:cNvGrpSpPr/>
        <p:nvPr/>
      </p:nvGrpSpPr>
      <p:grpSpPr>
        <a:xfrm>
          <a:off x="0" y="0"/>
          <a:ext cx="0" cy="0"/>
          <a:chOff x="0" y="0"/>
          <a:chExt cx="0" cy="0"/>
        </a:xfrm>
      </p:grpSpPr>
      <p:sp>
        <p:nvSpPr>
          <p:cNvPr id="93" name="Google Shape;93;p9"/>
          <p:cNvSpPr txBox="1"/>
          <p:nvPr>
            <p:ph type="title"/>
          </p:nvPr>
        </p:nvSpPr>
        <p:spPr>
          <a:xfrm>
            <a:off x="2589212" y="446088"/>
            <a:ext cx="3505199" cy="976312"/>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262626"/>
              </a:buClr>
              <a:buSzPts val="2000"/>
              <a:buFont typeface="Century Gothic"/>
              <a:buNone/>
              <a:defRPr b="0"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9"/>
          <p:cNvSpPr txBox="1"/>
          <p:nvPr>
            <p:ph idx="1" type="body"/>
          </p:nvPr>
        </p:nvSpPr>
        <p:spPr>
          <a:xfrm>
            <a:off x="6323012" y="446088"/>
            <a:ext cx="5181600" cy="5414963"/>
          </a:xfrm>
          <a:prstGeom prst="rect">
            <a:avLst/>
          </a:prstGeom>
          <a:noFill/>
          <a:ln>
            <a:noFill/>
          </a:ln>
        </p:spPr>
        <p:txBody>
          <a:bodyPr anchorCtr="0" anchor="ctr"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95" name="Google Shape;95;p9"/>
          <p:cNvSpPr txBox="1"/>
          <p:nvPr>
            <p:ph idx="2" type="body"/>
          </p:nvPr>
        </p:nvSpPr>
        <p:spPr>
          <a:xfrm>
            <a:off x="2589212" y="1598613"/>
            <a:ext cx="3505199" cy="4262436"/>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400"/>
              <a:buNone/>
              <a:defRPr sz="1400"/>
            </a:lvl1pPr>
            <a:lvl2pPr indent="-228600" lvl="1" marL="914400" algn="l">
              <a:lnSpc>
                <a:spcPct val="100000"/>
              </a:lnSpc>
              <a:spcBef>
                <a:spcPts val="1000"/>
              </a:spcBef>
              <a:spcAft>
                <a:spcPts val="0"/>
              </a:spcAft>
              <a:buSzPts val="1200"/>
              <a:buNone/>
              <a:defRPr sz="1200"/>
            </a:lvl2pPr>
            <a:lvl3pPr indent="-228600" lvl="2" marL="1371600" algn="l">
              <a:lnSpc>
                <a:spcPct val="100000"/>
              </a:lnSpc>
              <a:spcBef>
                <a:spcPts val="1000"/>
              </a:spcBef>
              <a:spcAft>
                <a:spcPts val="0"/>
              </a:spcAft>
              <a:buSzPts val="1000"/>
              <a:buNone/>
              <a:defRPr sz="1000"/>
            </a:lvl3pPr>
            <a:lvl4pPr indent="-228600" lvl="3" marL="1828800" algn="l">
              <a:lnSpc>
                <a:spcPct val="100000"/>
              </a:lnSpc>
              <a:spcBef>
                <a:spcPts val="1000"/>
              </a:spcBef>
              <a:spcAft>
                <a:spcPts val="0"/>
              </a:spcAft>
              <a:buSzPts val="900"/>
              <a:buNone/>
              <a:defRPr sz="900"/>
            </a:lvl4pPr>
            <a:lvl5pPr indent="-228600" lvl="4" marL="2286000" algn="l">
              <a:lnSpc>
                <a:spcPct val="100000"/>
              </a:lnSpc>
              <a:spcBef>
                <a:spcPts val="1000"/>
              </a:spcBef>
              <a:spcAft>
                <a:spcPts val="0"/>
              </a:spcAft>
              <a:buSzPts val="900"/>
              <a:buNone/>
              <a:defRPr sz="900"/>
            </a:lvl5pPr>
            <a:lvl6pPr indent="-228600" lvl="5" marL="2743200" algn="l">
              <a:lnSpc>
                <a:spcPct val="100000"/>
              </a:lnSpc>
              <a:spcBef>
                <a:spcPts val="1000"/>
              </a:spcBef>
              <a:spcAft>
                <a:spcPts val="0"/>
              </a:spcAft>
              <a:buSzPts val="900"/>
              <a:buNone/>
              <a:defRPr sz="900"/>
            </a:lvl6pPr>
            <a:lvl7pPr indent="-228600" lvl="6" marL="3200400" algn="l">
              <a:lnSpc>
                <a:spcPct val="100000"/>
              </a:lnSpc>
              <a:spcBef>
                <a:spcPts val="1000"/>
              </a:spcBef>
              <a:spcAft>
                <a:spcPts val="0"/>
              </a:spcAft>
              <a:buSzPts val="900"/>
              <a:buNone/>
              <a:defRPr sz="900"/>
            </a:lvl7pPr>
            <a:lvl8pPr indent="-228600" lvl="7" marL="3657600" algn="l">
              <a:lnSpc>
                <a:spcPct val="100000"/>
              </a:lnSpc>
              <a:spcBef>
                <a:spcPts val="1000"/>
              </a:spcBef>
              <a:spcAft>
                <a:spcPts val="0"/>
              </a:spcAft>
              <a:buSzPts val="900"/>
              <a:buNone/>
              <a:defRPr sz="900"/>
            </a:lvl8pPr>
            <a:lvl9pPr indent="-228600" lvl="8" marL="4114800" algn="l">
              <a:lnSpc>
                <a:spcPct val="100000"/>
              </a:lnSpc>
              <a:spcBef>
                <a:spcPts val="1000"/>
              </a:spcBef>
              <a:spcAft>
                <a:spcPts val="0"/>
              </a:spcAft>
              <a:buSzPts val="900"/>
              <a:buNone/>
              <a:defRPr sz="900"/>
            </a:lvl9pPr>
          </a:lstStyle>
          <a:p/>
        </p:txBody>
      </p:sp>
      <p:sp>
        <p:nvSpPr>
          <p:cNvPr id="96" name="Google Shape;96;p9"/>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7" name="Google Shape;97;p9"/>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9"/>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9"/>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0" name="Shape 100"/>
        <p:cNvGrpSpPr/>
        <p:nvPr/>
      </p:nvGrpSpPr>
      <p:grpSpPr>
        <a:xfrm>
          <a:off x="0" y="0"/>
          <a:ext cx="0" cy="0"/>
          <a:chOff x="0" y="0"/>
          <a:chExt cx="0" cy="0"/>
        </a:xfrm>
      </p:grpSpPr>
      <p:sp>
        <p:nvSpPr>
          <p:cNvPr id="101" name="Google Shape;101;p10"/>
          <p:cNvSpPr txBox="1"/>
          <p:nvPr>
            <p:ph type="title"/>
          </p:nvPr>
        </p:nvSpPr>
        <p:spPr>
          <a:xfrm>
            <a:off x="2589213" y="4800600"/>
            <a:ext cx="89154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262626"/>
              </a:buClr>
              <a:buSzPts val="2400"/>
              <a:buFont typeface="Century Gothic"/>
              <a:buNone/>
              <a:defRPr b="0"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2" name="Google Shape;102;p10"/>
          <p:cNvSpPr/>
          <p:nvPr>
            <p:ph idx="2" type="pic"/>
          </p:nvPr>
        </p:nvSpPr>
        <p:spPr>
          <a:xfrm>
            <a:off x="2589212" y="634965"/>
            <a:ext cx="8915400" cy="3854970"/>
          </a:xfrm>
          <a:prstGeom prst="rect">
            <a:avLst/>
          </a:prstGeom>
          <a:noFill/>
          <a:ln>
            <a:noFill/>
          </a:ln>
        </p:spPr>
      </p:sp>
      <p:sp>
        <p:nvSpPr>
          <p:cNvPr id="103" name="Google Shape;103;p10"/>
          <p:cNvSpPr txBox="1"/>
          <p:nvPr>
            <p:ph idx="1" type="body"/>
          </p:nvPr>
        </p:nvSpPr>
        <p:spPr>
          <a:xfrm>
            <a:off x="2589213" y="5367338"/>
            <a:ext cx="8915400" cy="49371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200"/>
              <a:buNone/>
              <a:defRPr sz="1200"/>
            </a:lvl1pPr>
            <a:lvl2pPr indent="-228600" lvl="1" marL="914400" algn="l">
              <a:lnSpc>
                <a:spcPct val="100000"/>
              </a:lnSpc>
              <a:spcBef>
                <a:spcPts val="1000"/>
              </a:spcBef>
              <a:spcAft>
                <a:spcPts val="0"/>
              </a:spcAft>
              <a:buSzPts val="1200"/>
              <a:buNone/>
              <a:defRPr sz="1200"/>
            </a:lvl2pPr>
            <a:lvl3pPr indent="-228600" lvl="2" marL="1371600" algn="l">
              <a:lnSpc>
                <a:spcPct val="100000"/>
              </a:lnSpc>
              <a:spcBef>
                <a:spcPts val="1000"/>
              </a:spcBef>
              <a:spcAft>
                <a:spcPts val="0"/>
              </a:spcAft>
              <a:buSzPts val="1000"/>
              <a:buNone/>
              <a:defRPr sz="1000"/>
            </a:lvl3pPr>
            <a:lvl4pPr indent="-228600" lvl="3" marL="1828800" algn="l">
              <a:lnSpc>
                <a:spcPct val="100000"/>
              </a:lnSpc>
              <a:spcBef>
                <a:spcPts val="1000"/>
              </a:spcBef>
              <a:spcAft>
                <a:spcPts val="0"/>
              </a:spcAft>
              <a:buSzPts val="900"/>
              <a:buNone/>
              <a:defRPr sz="900"/>
            </a:lvl4pPr>
            <a:lvl5pPr indent="-228600" lvl="4" marL="2286000" algn="l">
              <a:lnSpc>
                <a:spcPct val="100000"/>
              </a:lnSpc>
              <a:spcBef>
                <a:spcPts val="1000"/>
              </a:spcBef>
              <a:spcAft>
                <a:spcPts val="0"/>
              </a:spcAft>
              <a:buSzPts val="900"/>
              <a:buNone/>
              <a:defRPr sz="900"/>
            </a:lvl5pPr>
            <a:lvl6pPr indent="-228600" lvl="5" marL="2743200" algn="l">
              <a:lnSpc>
                <a:spcPct val="100000"/>
              </a:lnSpc>
              <a:spcBef>
                <a:spcPts val="1000"/>
              </a:spcBef>
              <a:spcAft>
                <a:spcPts val="0"/>
              </a:spcAft>
              <a:buSzPts val="900"/>
              <a:buNone/>
              <a:defRPr sz="900"/>
            </a:lvl6pPr>
            <a:lvl7pPr indent="-228600" lvl="6" marL="3200400" algn="l">
              <a:lnSpc>
                <a:spcPct val="100000"/>
              </a:lnSpc>
              <a:spcBef>
                <a:spcPts val="1000"/>
              </a:spcBef>
              <a:spcAft>
                <a:spcPts val="0"/>
              </a:spcAft>
              <a:buSzPts val="900"/>
              <a:buNone/>
              <a:defRPr sz="900"/>
            </a:lvl7pPr>
            <a:lvl8pPr indent="-228600" lvl="7" marL="3657600" algn="l">
              <a:lnSpc>
                <a:spcPct val="100000"/>
              </a:lnSpc>
              <a:spcBef>
                <a:spcPts val="1000"/>
              </a:spcBef>
              <a:spcAft>
                <a:spcPts val="0"/>
              </a:spcAft>
              <a:buSzPts val="900"/>
              <a:buNone/>
              <a:defRPr sz="900"/>
            </a:lvl8pPr>
            <a:lvl9pPr indent="-228600" lvl="8" marL="4114800" algn="l">
              <a:lnSpc>
                <a:spcPct val="100000"/>
              </a:lnSpc>
              <a:spcBef>
                <a:spcPts val="1000"/>
              </a:spcBef>
              <a:spcAft>
                <a:spcPts val="0"/>
              </a:spcAft>
              <a:buSzPts val="900"/>
              <a:buNone/>
              <a:defRPr sz="900"/>
            </a:lvl9pPr>
          </a:lstStyle>
          <a:p/>
        </p:txBody>
      </p:sp>
      <p:sp>
        <p:nvSpPr>
          <p:cNvPr id="104" name="Google Shape;104;p10"/>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5" name="Google Shape;105;p10"/>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6" name="Google Shape;106;p10"/>
          <p:cNvSpPr/>
          <p:nvPr/>
        </p:nvSpPr>
        <p:spPr>
          <a:xfrm flipH="1" rot="10800000">
            <a:off x="-4189" y="491172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10"/>
          <p:cNvSpPr txBox="1"/>
          <p:nvPr>
            <p:ph idx="12" type="sldNum"/>
          </p:nvPr>
        </p:nvSpPr>
        <p:spPr>
          <a:xfrm>
            <a:off x="531812" y="4983087"/>
            <a:ext cx="7797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3.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7.xml"/><Relationship Id="rId10" Type="http://schemas.openxmlformats.org/officeDocument/2006/relationships/slideLayout" Target="../slideLayouts/slideLayout26.xml"/><Relationship Id="rId13" Type="http://schemas.openxmlformats.org/officeDocument/2006/relationships/slideLayout" Target="../slideLayouts/slideLayout29.xml"/><Relationship Id="rId12" Type="http://schemas.openxmlformats.org/officeDocument/2006/relationships/slideLayout" Target="../slideLayouts/slideLayout28.xml"/><Relationship Id="rId1" Type="http://schemas.openxmlformats.org/officeDocument/2006/relationships/slideLayout" Target="../slideLayouts/slideLayout17.xml"/><Relationship Id="rId2" Type="http://schemas.openxmlformats.org/officeDocument/2006/relationships/slideLayout" Target="../slideLayouts/slideLayout18.xml"/><Relationship Id="rId3" Type="http://schemas.openxmlformats.org/officeDocument/2006/relationships/slideLayout" Target="../slideLayouts/slideLayout19.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5" Type="http://schemas.openxmlformats.org/officeDocument/2006/relationships/slideLayout" Target="../slideLayouts/slideLayout31.xml"/><Relationship Id="rId14" Type="http://schemas.openxmlformats.org/officeDocument/2006/relationships/slideLayout" Target="../slideLayouts/slideLayout30.xml"/><Relationship Id="rId17" Type="http://schemas.openxmlformats.org/officeDocument/2006/relationships/theme" Target="../theme/theme2.xml"/><Relationship Id="rId16" Type="http://schemas.openxmlformats.org/officeDocument/2006/relationships/slideLayout" Target="../slideLayouts/slideLayout32.xml"/><Relationship Id="rId5" Type="http://schemas.openxmlformats.org/officeDocument/2006/relationships/slideLayout" Target="../slideLayouts/slideLayout21.xml"/><Relationship Id="rId6" Type="http://schemas.openxmlformats.org/officeDocument/2006/relationships/slideLayout" Target="../slideLayouts/slideLayout22.xml"/><Relationship Id="rId7" Type="http://schemas.openxmlformats.org/officeDocument/2006/relationships/slideLayout" Target="../slideLayouts/slideLayout23.xml"/><Relationship Id="rId8"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DDE6C3"/>
            </a:gs>
          </a:gsLst>
          <a:path path="circle">
            <a:fillToRect b="100%" l="0%" r="100%" t="0%"/>
          </a:path>
          <a:tileRect b="0%" l="-100%" r="0%" t="-100%"/>
        </a:gradFill>
      </p:bgPr>
    </p:bg>
    <p:spTree>
      <p:nvGrpSpPr>
        <p:cNvPr id="9" name="Shape 9"/>
        <p:cNvGrpSpPr/>
        <p:nvPr/>
      </p:nvGrpSpPr>
      <p:grpSpPr>
        <a:xfrm>
          <a:off x="0" y="0"/>
          <a:ext cx="0" cy="0"/>
          <a:chOff x="0" y="0"/>
          <a:chExt cx="0" cy="0"/>
        </a:xfrm>
      </p:grpSpPr>
      <p:grpSp>
        <p:nvGrpSpPr>
          <p:cNvPr id="10" name="Google Shape;10;p1"/>
          <p:cNvGrpSpPr/>
          <p:nvPr/>
        </p:nvGrpSpPr>
        <p:grpSpPr>
          <a:xfrm>
            <a:off x="1" y="228600"/>
            <a:ext cx="2851516" cy="6638628"/>
            <a:chOff x="2487613" y="285750"/>
            <a:chExt cx="2428875" cy="5654676"/>
          </a:xfrm>
        </p:grpSpPr>
        <p:sp>
          <p:nvSpPr>
            <p:cNvPr id="11" name="Google Shape;11;p1"/>
            <p:cNvSpPr/>
            <p:nvPr/>
          </p:nvSpPr>
          <p:spPr>
            <a:xfrm>
              <a:off x="2487613" y="2284413"/>
              <a:ext cx="85725" cy="533400"/>
            </a:xfrm>
            <a:custGeom>
              <a:rect b="b" l="l" r="r" t="t"/>
              <a:pathLst>
                <a:path extrusionOk="0" h="136" w="22">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1"/>
            <p:cNvSpPr/>
            <p:nvPr/>
          </p:nvSpPr>
          <p:spPr>
            <a:xfrm>
              <a:off x="2597151" y="2779713"/>
              <a:ext cx="550863" cy="1978025"/>
            </a:xfrm>
            <a:custGeom>
              <a:rect b="b" l="l" r="r" t="t"/>
              <a:pathLst>
                <a:path extrusionOk="0" h="504" w="140">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1"/>
            <p:cNvSpPr/>
            <p:nvPr/>
          </p:nvSpPr>
          <p:spPr>
            <a:xfrm>
              <a:off x="3175001" y="4730750"/>
              <a:ext cx="519113" cy="1209675"/>
            </a:xfrm>
            <a:custGeom>
              <a:rect b="b" l="l" r="r" t="t"/>
              <a:pathLst>
                <a:path extrusionOk="0" h="308" w="132">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1"/>
            <p:cNvSpPr/>
            <p:nvPr/>
          </p:nvSpPr>
          <p:spPr>
            <a:xfrm>
              <a:off x="3305176" y="5630863"/>
              <a:ext cx="146050" cy="309563"/>
            </a:xfrm>
            <a:custGeom>
              <a:rect b="b" l="l" r="r" t="t"/>
              <a:pathLst>
                <a:path extrusionOk="0" h="79" w="37">
                  <a:moveTo>
                    <a:pt x="28" y="79"/>
                  </a:moveTo>
                  <a:cubicBezTo>
                    <a:pt x="37" y="79"/>
                    <a:pt x="37" y="79"/>
                    <a:pt x="37" y="79"/>
                  </a:cubicBezTo>
                  <a:cubicBezTo>
                    <a:pt x="24" y="53"/>
                    <a:pt x="12" y="27"/>
                    <a:pt x="0" y="0"/>
                  </a:cubicBezTo>
                  <a:cubicBezTo>
                    <a:pt x="8" y="27"/>
                    <a:pt x="17" y="53"/>
                    <a:pt x="28" y="79"/>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1"/>
            <p:cNvSpPr/>
            <p:nvPr/>
          </p:nvSpPr>
          <p:spPr>
            <a:xfrm>
              <a:off x="2573338" y="2817813"/>
              <a:ext cx="700088" cy="2835275"/>
            </a:xfrm>
            <a:custGeom>
              <a:rect b="b" l="l" r="r" t="t"/>
              <a:pathLst>
                <a:path extrusionOk="0" h="722" w="178">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1"/>
            <p:cNvSpPr/>
            <p:nvPr/>
          </p:nvSpPr>
          <p:spPr>
            <a:xfrm>
              <a:off x="2506663" y="285750"/>
              <a:ext cx="90488" cy="2493963"/>
            </a:xfrm>
            <a:custGeom>
              <a:rect b="b" l="l" r="r" t="t"/>
              <a:pathLst>
                <a:path extrusionOk="0" h="635" w="23">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1"/>
            <p:cNvSpPr/>
            <p:nvPr/>
          </p:nvSpPr>
          <p:spPr>
            <a:xfrm>
              <a:off x="2554288" y="2598738"/>
              <a:ext cx="66675" cy="420688"/>
            </a:xfrm>
            <a:custGeom>
              <a:rect b="b" l="l" r="r" t="t"/>
              <a:pathLst>
                <a:path extrusionOk="0" h="107" w="1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1"/>
            <p:cNvSpPr/>
            <p:nvPr/>
          </p:nvSpPr>
          <p:spPr>
            <a:xfrm>
              <a:off x="3143251" y="4757738"/>
              <a:ext cx="161925" cy="873125"/>
            </a:xfrm>
            <a:custGeom>
              <a:rect b="b" l="l" r="r" t="t"/>
              <a:pathLst>
                <a:path extrusionOk="0" h="222" w="41">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1"/>
            <p:cNvSpPr/>
            <p:nvPr/>
          </p:nvSpPr>
          <p:spPr>
            <a:xfrm>
              <a:off x="3148013" y="1282700"/>
              <a:ext cx="1768475" cy="3448050"/>
            </a:xfrm>
            <a:custGeom>
              <a:rect b="b" l="l" r="r" t="t"/>
              <a:pathLst>
                <a:path extrusionOk="0" h="878" w="450">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1"/>
            <p:cNvSpPr/>
            <p:nvPr/>
          </p:nvSpPr>
          <p:spPr>
            <a:xfrm>
              <a:off x="3273426" y="5653088"/>
              <a:ext cx="138113" cy="287338"/>
            </a:xfrm>
            <a:custGeom>
              <a:rect b="b" l="l" r="r" t="t"/>
              <a:pathLst>
                <a:path extrusionOk="0" h="73" w="35">
                  <a:moveTo>
                    <a:pt x="0" y="0"/>
                  </a:moveTo>
                  <a:cubicBezTo>
                    <a:pt x="7" y="24"/>
                    <a:pt x="16" y="49"/>
                    <a:pt x="26" y="73"/>
                  </a:cubicBezTo>
                  <a:cubicBezTo>
                    <a:pt x="35" y="73"/>
                    <a:pt x="35" y="73"/>
                    <a:pt x="35" y="73"/>
                  </a:cubicBezTo>
                  <a:cubicBezTo>
                    <a:pt x="23" y="49"/>
                    <a:pt x="11" y="24"/>
                    <a:pt x="0" y="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1"/>
            <p:cNvSpPr/>
            <p:nvPr/>
          </p:nvSpPr>
          <p:spPr>
            <a:xfrm>
              <a:off x="3143251" y="4656138"/>
              <a:ext cx="31750" cy="188913"/>
            </a:xfrm>
            <a:custGeom>
              <a:rect b="b" l="l" r="r" t="t"/>
              <a:pathLst>
                <a:path extrusionOk="0" h="48" w="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1"/>
            <p:cNvSpPr/>
            <p:nvPr/>
          </p:nvSpPr>
          <p:spPr>
            <a:xfrm>
              <a:off x="3211513" y="5410200"/>
              <a:ext cx="203200" cy="530225"/>
            </a:xfrm>
            <a:custGeom>
              <a:rect b="b" l="l" r="r" t="t"/>
              <a:pathLst>
                <a:path extrusionOk="0" h="135" w="52">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 name="Google Shape;23;p1"/>
          <p:cNvGrpSpPr/>
          <p:nvPr/>
        </p:nvGrpSpPr>
        <p:grpSpPr>
          <a:xfrm>
            <a:off x="27221" y="-786"/>
            <a:ext cx="2356674" cy="6854039"/>
            <a:chOff x="6627813" y="194833"/>
            <a:chExt cx="1952625" cy="5678918"/>
          </a:xfrm>
        </p:grpSpPr>
        <p:sp>
          <p:nvSpPr>
            <p:cNvPr id="24" name="Google Shape;24;p1"/>
            <p:cNvSpPr/>
            <p:nvPr/>
          </p:nvSpPr>
          <p:spPr>
            <a:xfrm>
              <a:off x="6627813" y="194833"/>
              <a:ext cx="409575" cy="3646488"/>
            </a:xfrm>
            <a:custGeom>
              <a:rect b="b" l="l" r="r" t="t"/>
              <a:pathLst>
                <a:path extrusionOk="0" h="920" w="103">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1"/>
            <p:cNvSpPr/>
            <p:nvPr/>
          </p:nvSpPr>
          <p:spPr>
            <a:xfrm>
              <a:off x="7061201" y="3771900"/>
              <a:ext cx="350838" cy="1309688"/>
            </a:xfrm>
            <a:custGeom>
              <a:rect b="b" l="l" r="r" t="t"/>
              <a:pathLst>
                <a:path extrusionOk="0" h="330" w="88">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1"/>
            <p:cNvSpPr/>
            <p:nvPr/>
          </p:nvSpPr>
          <p:spPr>
            <a:xfrm>
              <a:off x="7439026" y="5053013"/>
              <a:ext cx="357188" cy="820738"/>
            </a:xfrm>
            <a:custGeom>
              <a:rect b="b" l="l" r="r" t="t"/>
              <a:pathLst>
                <a:path extrusionOk="0" h="207" w="90">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1"/>
            <p:cNvSpPr/>
            <p:nvPr/>
          </p:nvSpPr>
          <p:spPr>
            <a:xfrm>
              <a:off x="7037388" y="3811588"/>
              <a:ext cx="457200" cy="1852613"/>
            </a:xfrm>
            <a:custGeom>
              <a:rect b="b" l="l" r="r" t="t"/>
              <a:pathLst>
                <a:path extrusionOk="0" h="467" w="115">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1"/>
            <p:cNvSpPr/>
            <p:nvPr/>
          </p:nvSpPr>
          <p:spPr>
            <a:xfrm>
              <a:off x="6992938" y="1263650"/>
              <a:ext cx="144463" cy="2508250"/>
            </a:xfrm>
            <a:custGeom>
              <a:rect b="b" l="l" r="r" t="t"/>
              <a:pathLst>
                <a:path extrusionOk="0" h="633" w="36">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1"/>
            <p:cNvSpPr/>
            <p:nvPr/>
          </p:nvSpPr>
          <p:spPr>
            <a:xfrm>
              <a:off x="7526338" y="5640388"/>
              <a:ext cx="111125" cy="233363"/>
            </a:xfrm>
            <a:custGeom>
              <a:rect b="b" l="l" r="r" t="t"/>
              <a:pathLst>
                <a:path extrusionOk="0" h="59" w="28">
                  <a:moveTo>
                    <a:pt x="22" y="59"/>
                  </a:moveTo>
                  <a:cubicBezTo>
                    <a:pt x="28" y="59"/>
                    <a:pt x="28" y="59"/>
                    <a:pt x="28" y="59"/>
                  </a:cubicBezTo>
                  <a:cubicBezTo>
                    <a:pt x="18" y="40"/>
                    <a:pt x="9" y="20"/>
                    <a:pt x="0" y="0"/>
                  </a:cubicBezTo>
                  <a:cubicBezTo>
                    <a:pt x="6" y="20"/>
                    <a:pt x="13" y="40"/>
                    <a:pt x="22" y="59"/>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1"/>
            <p:cNvSpPr/>
            <p:nvPr/>
          </p:nvSpPr>
          <p:spPr>
            <a:xfrm>
              <a:off x="7021513" y="3598863"/>
              <a:ext cx="68263" cy="423863"/>
            </a:xfrm>
            <a:custGeom>
              <a:rect b="b" l="l" r="r" t="t"/>
              <a:pathLst>
                <a:path extrusionOk="0" h="107" w="1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1"/>
            <p:cNvSpPr/>
            <p:nvPr/>
          </p:nvSpPr>
          <p:spPr>
            <a:xfrm>
              <a:off x="7412038" y="2801938"/>
              <a:ext cx="1168400" cy="2251075"/>
            </a:xfrm>
            <a:custGeom>
              <a:rect b="b" l="l" r="r" t="t"/>
              <a:pathLst>
                <a:path extrusionOk="0" h="568" w="294">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1"/>
            <p:cNvSpPr/>
            <p:nvPr/>
          </p:nvSpPr>
          <p:spPr>
            <a:xfrm>
              <a:off x="7494588" y="5664200"/>
              <a:ext cx="100013" cy="209550"/>
            </a:xfrm>
            <a:custGeom>
              <a:rect b="b" l="l" r="r" t="t"/>
              <a:pathLst>
                <a:path extrusionOk="0" h="53" w="25">
                  <a:moveTo>
                    <a:pt x="0" y="0"/>
                  </a:moveTo>
                  <a:cubicBezTo>
                    <a:pt x="5" y="18"/>
                    <a:pt x="12" y="36"/>
                    <a:pt x="19" y="53"/>
                  </a:cubicBezTo>
                  <a:cubicBezTo>
                    <a:pt x="25" y="53"/>
                    <a:pt x="25" y="53"/>
                    <a:pt x="25" y="53"/>
                  </a:cubicBezTo>
                  <a:cubicBezTo>
                    <a:pt x="16" y="36"/>
                    <a:pt x="8" y="1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1"/>
            <p:cNvSpPr/>
            <p:nvPr/>
          </p:nvSpPr>
          <p:spPr>
            <a:xfrm>
              <a:off x="7412038" y="5081588"/>
              <a:ext cx="114300" cy="558800"/>
            </a:xfrm>
            <a:custGeom>
              <a:rect b="b" l="l" r="r" t="t"/>
              <a:pathLst>
                <a:path extrusionOk="0" h="141" w="29">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1"/>
            <p:cNvSpPr/>
            <p:nvPr/>
          </p:nvSpPr>
          <p:spPr>
            <a:xfrm>
              <a:off x="7412038" y="4978400"/>
              <a:ext cx="31750" cy="188913"/>
            </a:xfrm>
            <a:custGeom>
              <a:rect b="b" l="l" r="r" t="t"/>
              <a:pathLst>
                <a:path extrusionOk="0" h="48" w="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1"/>
            <p:cNvSpPr/>
            <p:nvPr/>
          </p:nvSpPr>
          <p:spPr>
            <a:xfrm>
              <a:off x="7439026" y="5434013"/>
              <a:ext cx="174625" cy="439738"/>
            </a:xfrm>
            <a:custGeom>
              <a:rect b="b" l="l" r="r" t="t"/>
              <a:pathLst>
                <a:path extrusionOk="0" h="111" w="44">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1"/>
          <p:cNvSpPr/>
          <p:nvPr/>
        </p:nvSpPr>
        <p:spPr>
          <a:xfrm>
            <a:off x="0" y="0"/>
            <a:ext cx="182880" cy="68580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1"/>
          <p:cNvSpPr txBox="1"/>
          <p:nvPr>
            <p:ph type="title"/>
          </p:nvPr>
        </p:nvSpPr>
        <p:spPr>
          <a:xfrm>
            <a:off x="2592924" y="624110"/>
            <a:ext cx="8911687" cy="1280890"/>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62626"/>
              </a:buClr>
              <a:buSzPts val="3600"/>
              <a:buFont typeface="Century Gothic"/>
              <a:buNone/>
              <a:defRPr b="0" i="0" sz="3600" u="none" cap="none" strike="noStrike">
                <a:solidFill>
                  <a:srgbClr val="262626"/>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9pPr>
          </a:lstStyle>
          <a:p/>
        </p:txBody>
      </p:sp>
      <p:sp>
        <p:nvSpPr>
          <p:cNvPr id="38" name="Google Shape;38;p1"/>
          <p:cNvSpPr txBox="1"/>
          <p:nvPr>
            <p:ph idx="1" type="body"/>
          </p:nvPr>
        </p:nvSpPr>
        <p:spPr>
          <a:xfrm>
            <a:off x="2589212" y="2133600"/>
            <a:ext cx="8915400" cy="3886200"/>
          </a:xfrm>
          <a:prstGeom prst="rect">
            <a:avLst/>
          </a:prstGeom>
          <a:noFill/>
          <a:ln>
            <a:noFill/>
          </a:ln>
        </p:spPr>
        <p:txBody>
          <a:bodyPr anchorCtr="0" anchor="t" bIns="45700" lIns="91425" spcFirstLastPara="1" rIns="91425" wrap="square" tIns="45700">
            <a:normAutofit/>
          </a:bodyPr>
          <a:lstStyle>
            <a:lvl1pPr indent="-342900" lvl="0" marL="457200" marR="0" rtl="0" algn="l">
              <a:lnSpc>
                <a:spcPct val="100000"/>
              </a:lnSpc>
              <a:spcBef>
                <a:spcPts val="1000"/>
              </a:spcBef>
              <a:spcAft>
                <a:spcPts val="0"/>
              </a:spcAft>
              <a:buClr>
                <a:schemeClr val="accent1"/>
              </a:buClr>
              <a:buSzPts val="1800"/>
              <a:buFont typeface="Noto Sans Symbols"/>
              <a:buChar char="●"/>
              <a:defRPr b="0" i="0" sz="1800" u="none" cap="none" strike="noStrike">
                <a:solidFill>
                  <a:srgbClr val="3F3F3F"/>
                </a:solidFill>
                <a:latin typeface="Century Gothic"/>
                <a:ea typeface="Century Gothic"/>
                <a:cs typeface="Century Gothic"/>
                <a:sym typeface="Century Gothic"/>
              </a:defRPr>
            </a:lvl1pPr>
            <a:lvl2pPr indent="-330200" lvl="1" marL="914400" marR="0" rtl="0" algn="l">
              <a:lnSpc>
                <a:spcPct val="100000"/>
              </a:lnSpc>
              <a:spcBef>
                <a:spcPts val="1000"/>
              </a:spcBef>
              <a:spcAft>
                <a:spcPts val="0"/>
              </a:spcAft>
              <a:buClr>
                <a:schemeClr val="accent1"/>
              </a:buClr>
              <a:buSzPts val="1600"/>
              <a:buFont typeface="Noto Sans Symbols"/>
              <a:buChar char="●"/>
              <a:defRPr b="0" i="0" sz="1600" u="none" cap="none" strike="noStrike">
                <a:solidFill>
                  <a:srgbClr val="3F3F3F"/>
                </a:solidFill>
                <a:latin typeface="Century Gothic"/>
                <a:ea typeface="Century Gothic"/>
                <a:cs typeface="Century Gothic"/>
                <a:sym typeface="Century Gothic"/>
              </a:defRPr>
            </a:lvl2pPr>
            <a:lvl3pPr indent="-317500" lvl="2" marL="1371600" marR="0" rtl="0" algn="l">
              <a:lnSpc>
                <a:spcPct val="100000"/>
              </a:lnSpc>
              <a:spcBef>
                <a:spcPts val="1000"/>
              </a:spcBef>
              <a:spcAft>
                <a:spcPts val="0"/>
              </a:spcAft>
              <a:buClr>
                <a:schemeClr val="accent1"/>
              </a:buClr>
              <a:buSzPts val="1400"/>
              <a:buFont typeface="Noto Sans Symbols"/>
              <a:buChar char="●"/>
              <a:defRPr b="0" i="0" sz="1400" u="none" cap="none" strike="noStrike">
                <a:solidFill>
                  <a:srgbClr val="3F3F3F"/>
                </a:solidFill>
                <a:latin typeface="Century Gothic"/>
                <a:ea typeface="Century Gothic"/>
                <a:cs typeface="Century Gothic"/>
                <a:sym typeface="Century Gothic"/>
              </a:defRPr>
            </a:lvl3pPr>
            <a:lvl4pPr indent="-304800" lvl="3" marL="1828800" marR="0" rtl="0" algn="l">
              <a:lnSpc>
                <a:spcPct val="100000"/>
              </a:lnSpc>
              <a:spcBef>
                <a:spcPts val="1000"/>
              </a:spcBef>
              <a:spcAft>
                <a:spcPts val="0"/>
              </a:spcAft>
              <a:buClr>
                <a:schemeClr val="accent1"/>
              </a:buClr>
              <a:buSzPts val="1200"/>
              <a:buFont typeface="Noto Sans Symbols"/>
              <a:buChar char="●"/>
              <a:defRPr b="0" i="0" sz="1200" u="none" cap="none" strike="noStrike">
                <a:solidFill>
                  <a:srgbClr val="3F3F3F"/>
                </a:solidFill>
                <a:latin typeface="Century Gothic"/>
                <a:ea typeface="Century Gothic"/>
                <a:cs typeface="Century Gothic"/>
                <a:sym typeface="Century Gothic"/>
              </a:defRPr>
            </a:lvl4pPr>
            <a:lvl5pPr indent="-304800" lvl="4" marL="2286000" marR="0" rtl="0" algn="l">
              <a:lnSpc>
                <a:spcPct val="100000"/>
              </a:lnSpc>
              <a:spcBef>
                <a:spcPts val="1000"/>
              </a:spcBef>
              <a:spcAft>
                <a:spcPts val="0"/>
              </a:spcAft>
              <a:buClr>
                <a:schemeClr val="accent1"/>
              </a:buClr>
              <a:buSzPts val="1200"/>
              <a:buFont typeface="Noto Sans Symbols"/>
              <a:buChar char="●"/>
              <a:defRPr b="0" i="0" sz="1200" u="none" cap="none" strike="noStrike">
                <a:solidFill>
                  <a:srgbClr val="3F3F3F"/>
                </a:solidFill>
                <a:latin typeface="Century Gothic"/>
                <a:ea typeface="Century Gothic"/>
                <a:cs typeface="Century Gothic"/>
                <a:sym typeface="Century Gothic"/>
              </a:defRPr>
            </a:lvl5pPr>
            <a:lvl6pPr indent="-304800" lvl="5" marL="2743200" marR="0" rtl="0" algn="l">
              <a:lnSpc>
                <a:spcPct val="100000"/>
              </a:lnSpc>
              <a:spcBef>
                <a:spcPts val="1000"/>
              </a:spcBef>
              <a:spcAft>
                <a:spcPts val="0"/>
              </a:spcAft>
              <a:buClr>
                <a:schemeClr val="accent1"/>
              </a:buClr>
              <a:buSzPts val="1200"/>
              <a:buFont typeface="Noto Sans Symbols"/>
              <a:buChar char="●"/>
              <a:defRPr b="0" i="0" sz="1200" u="none" cap="none" strike="noStrike">
                <a:solidFill>
                  <a:srgbClr val="3F3F3F"/>
                </a:solidFill>
                <a:latin typeface="Century Gothic"/>
                <a:ea typeface="Century Gothic"/>
                <a:cs typeface="Century Gothic"/>
                <a:sym typeface="Century Gothic"/>
              </a:defRPr>
            </a:lvl6pPr>
            <a:lvl7pPr indent="-304800" lvl="6" marL="3200400" marR="0" rtl="0" algn="l">
              <a:lnSpc>
                <a:spcPct val="100000"/>
              </a:lnSpc>
              <a:spcBef>
                <a:spcPts val="1000"/>
              </a:spcBef>
              <a:spcAft>
                <a:spcPts val="0"/>
              </a:spcAft>
              <a:buClr>
                <a:schemeClr val="accent1"/>
              </a:buClr>
              <a:buSzPts val="1200"/>
              <a:buFont typeface="Noto Sans Symbols"/>
              <a:buChar char="●"/>
              <a:defRPr b="0" i="0" sz="1200" u="none" cap="none" strike="noStrike">
                <a:solidFill>
                  <a:srgbClr val="3F3F3F"/>
                </a:solidFill>
                <a:latin typeface="Century Gothic"/>
                <a:ea typeface="Century Gothic"/>
                <a:cs typeface="Century Gothic"/>
                <a:sym typeface="Century Gothic"/>
              </a:defRPr>
            </a:lvl7pPr>
            <a:lvl8pPr indent="-304800" lvl="7" marL="3657600" marR="0" rtl="0" algn="l">
              <a:lnSpc>
                <a:spcPct val="100000"/>
              </a:lnSpc>
              <a:spcBef>
                <a:spcPts val="1000"/>
              </a:spcBef>
              <a:spcAft>
                <a:spcPts val="0"/>
              </a:spcAft>
              <a:buClr>
                <a:schemeClr val="accent1"/>
              </a:buClr>
              <a:buSzPts val="1200"/>
              <a:buFont typeface="Noto Sans Symbols"/>
              <a:buChar char="●"/>
              <a:defRPr b="0" i="0" sz="1200" u="none" cap="none" strike="noStrike">
                <a:solidFill>
                  <a:srgbClr val="3F3F3F"/>
                </a:solidFill>
                <a:latin typeface="Century Gothic"/>
                <a:ea typeface="Century Gothic"/>
                <a:cs typeface="Century Gothic"/>
                <a:sym typeface="Century Gothic"/>
              </a:defRPr>
            </a:lvl8pPr>
            <a:lvl9pPr indent="-304800" lvl="8" marL="4114800" marR="0" rtl="0" algn="l">
              <a:lnSpc>
                <a:spcPct val="100000"/>
              </a:lnSpc>
              <a:spcBef>
                <a:spcPts val="1000"/>
              </a:spcBef>
              <a:spcAft>
                <a:spcPts val="0"/>
              </a:spcAft>
              <a:buClr>
                <a:schemeClr val="accent1"/>
              </a:buClr>
              <a:buSzPts val="1200"/>
              <a:buFont typeface="Noto Sans Symbols"/>
              <a:buChar char="●"/>
              <a:defRPr b="0" i="0" sz="1200" u="none" cap="none" strike="noStrike">
                <a:solidFill>
                  <a:srgbClr val="3F3F3F"/>
                </a:solidFill>
                <a:latin typeface="Century Gothic"/>
                <a:ea typeface="Century Gothic"/>
                <a:cs typeface="Century Gothic"/>
                <a:sym typeface="Century Gothic"/>
              </a:defRPr>
            </a:lvl9pPr>
          </a:lstStyle>
          <a:p/>
        </p:txBody>
      </p:sp>
      <p:sp>
        <p:nvSpPr>
          <p:cNvPr id="39" name="Google Shape;39;p1"/>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0" name="Google Shape;40;p1"/>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1" name="Google Shape;41;p1"/>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DDE6C3"/>
            </a:gs>
          </a:gsLst>
          <a:path path="circle">
            <a:fillToRect b="100%" l="0%" r="100%" t="0%"/>
          </a:path>
          <a:tileRect b="0%" l="-100%" r="0%" t="-100%"/>
        </a:gradFill>
      </p:bgPr>
    </p:bg>
    <p:spTree>
      <p:nvGrpSpPr>
        <p:cNvPr id="164" name="Shape 164"/>
        <p:cNvGrpSpPr/>
        <p:nvPr/>
      </p:nvGrpSpPr>
      <p:grpSpPr>
        <a:xfrm>
          <a:off x="0" y="0"/>
          <a:ext cx="0" cy="0"/>
          <a:chOff x="0" y="0"/>
          <a:chExt cx="0" cy="0"/>
        </a:xfrm>
      </p:grpSpPr>
      <p:grpSp>
        <p:nvGrpSpPr>
          <p:cNvPr id="165" name="Google Shape;165;p18"/>
          <p:cNvGrpSpPr/>
          <p:nvPr/>
        </p:nvGrpSpPr>
        <p:grpSpPr>
          <a:xfrm>
            <a:off x="1" y="228600"/>
            <a:ext cx="2851516" cy="6638628"/>
            <a:chOff x="2487613" y="285750"/>
            <a:chExt cx="2428875" cy="5654676"/>
          </a:xfrm>
        </p:grpSpPr>
        <p:sp>
          <p:nvSpPr>
            <p:cNvPr id="166" name="Google Shape;166;p18"/>
            <p:cNvSpPr/>
            <p:nvPr/>
          </p:nvSpPr>
          <p:spPr>
            <a:xfrm>
              <a:off x="2487613" y="2284413"/>
              <a:ext cx="85725" cy="533400"/>
            </a:xfrm>
            <a:custGeom>
              <a:rect b="b" l="l" r="r" t="t"/>
              <a:pathLst>
                <a:path extrusionOk="0" h="136" w="22">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p:nvPr/>
          </p:nvSpPr>
          <p:spPr>
            <a:xfrm>
              <a:off x="2597151" y="2779713"/>
              <a:ext cx="550863" cy="1978025"/>
            </a:xfrm>
            <a:custGeom>
              <a:rect b="b" l="l" r="r" t="t"/>
              <a:pathLst>
                <a:path extrusionOk="0" h="504" w="140">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18"/>
            <p:cNvSpPr/>
            <p:nvPr/>
          </p:nvSpPr>
          <p:spPr>
            <a:xfrm>
              <a:off x="3175001" y="4730750"/>
              <a:ext cx="519113" cy="1209675"/>
            </a:xfrm>
            <a:custGeom>
              <a:rect b="b" l="l" r="r" t="t"/>
              <a:pathLst>
                <a:path extrusionOk="0" h="308" w="132">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18"/>
            <p:cNvSpPr/>
            <p:nvPr/>
          </p:nvSpPr>
          <p:spPr>
            <a:xfrm>
              <a:off x="3305176" y="5630863"/>
              <a:ext cx="146050" cy="309563"/>
            </a:xfrm>
            <a:custGeom>
              <a:rect b="b" l="l" r="r" t="t"/>
              <a:pathLst>
                <a:path extrusionOk="0" h="79" w="37">
                  <a:moveTo>
                    <a:pt x="28" y="79"/>
                  </a:moveTo>
                  <a:cubicBezTo>
                    <a:pt x="37" y="79"/>
                    <a:pt x="37" y="79"/>
                    <a:pt x="37" y="79"/>
                  </a:cubicBezTo>
                  <a:cubicBezTo>
                    <a:pt x="24" y="53"/>
                    <a:pt x="12" y="27"/>
                    <a:pt x="0" y="0"/>
                  </a:cubicBezTo>
                  <a:cubicBezTo>
                    <a:pt x="8" y="27"/>
                    <a:pt x="17" y="53"/>
                    <a:pt x="28" y="79"/>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18"/>
            <p:cNvSpPr/>
            <p:nvPr/>
          </p:nvSpPr>
          <p:spPr>
            <a:xfrm>
              <a:off x="2573338" y="2817813"/>
              <a:ext cx="700088" cy="2835275"/>
            </a:xfrm>
            <a:custGeom>
              <a:rect b="b" l="l" r="r" t="t"/>
              <a:pathLst>
                <a:path extrusionOk="0" h="722" w="178">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18"/>
            <p:cNvSpPr/>
            <p:nvPr/>
          </p:nvSpPr>
          <p:spPr>
            <a:xfrm>
              <a:off x="2506663" y="285750"/>
              <a:ext cx="90488" cy="2493963"/>
            </a:xfrm>
            <a:custGeom>
              <a:rect b="b" l="l" r="r" t="t"/>
              <a:pathLst>
                <a:path extrusionOk="0" h="635" w="23">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18"/>
            <p:cNvSpPr/>
            <p:nvPr/>
          </p:nvSpPr>
          <p:spPr>
            <a:xfrm>
              <a:off x="2554288" y="2598738"/>
              <a:ext cx="66675" cy="420688"/>
            </a:xfrm>
            <a:custGeom>
              <a:rect b="b" l="l" r="r" t="t"/>
              <a:pathLst>
                <a:path extrusionOk="0" h="107" w="1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18"/>
            <p:cNvSpPr/>
            <p:nvPr/>
          </p:nvSpPr>
          <p:spPr>
            <a:xfrm>
              <a:off x="3143251" y="4757738"/>
              <a:ext cx="161925" cy="873125"/>
            </a:xfrm>
            <a:custGeom>
              <a:rect b="b" l="l" r="r" t="t"/>
              <a:pathLst>
                <a:path extrusionOk="0" h="222" w="41">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18"/>
            <p:cNvSpPr/>
            <p:nvPr/>
          </p:nvSpPr>
          <p:spPr>
            <a:xfrm>
              <a:off x="3148013" y="1282700"/>
              <a:ext cx="1768475" cy="3448050"/>
            </a:xfrm>
            <a:custGeom>
              <a:rect b="b" l="l" r="r" t="t"/>
              <a:pathLst>
                <a:path extrusionOk="0" h="878" w="450">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18"/>
            <p:cNvSpPr/>
            <p:nvPr/>
          </p:nvSpPr>
          <p:spPr>
            <a:xfrm>
              <a:off x="3273426" y="5653088"/>
              <a:ext cx="138113" cy="287338"/>
            </a:xfrm>
            <a:custGeom>
              <a:rect b="b" l="l" r="r" t="t"/>
              <a:pathLst>
                <a:path extrusionOk="0" h="73" w="35">
                  <a:moveTo>
                    <a:pt x="0" y="0"/>
                  </a:moveTo>
                  <a:cubicBezTo>
                    <a:pt x="7" y="24"/>
                    <a:pt x="16" y="49"/>
                    <a:pt x="26" y="73"/>
                  </a:cubicBezTo>
                  <a:cubicBezTo>
                    <a:pt x="35" y="73"/>
                    <a:pt x="35" y="73"/>
                    <a:pt x="35" y="73"/>
                  </a:cubicBezTo>
                  <a:cubicBezTo>
                    <a:pt x="23" y="49"/>
                    <a:pt x="11" y="24"/>
                    <a:pt x="0" y="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18"/>
            <p:cNvSpPr/>
            <p:nvPr/>
          </p:nvSpPr>
          <p:spPr>
            <a:xfrm>
              <a:off x="3143251" y="4656138"/>
              <a:ext cx="31750" cy="188913"/>
            </a:xfrm>
            <a:custGeom>
              <a:rect b="b" l="l" r="r" t="t"/>
              <a:pathLst>
                <a:path extrusionOk="0" h="48" w="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18"/>
            <p:cNvSpPr/>
            <p:nvPr/>
          </p:nvSpPr>
          <p:spPr>
            <a:xfrm>
              <a:off x="3211513" y="5410200"/>
              <a:ext cx="203200" cy="530225"/>
            </a:xfrm>
            <a:custGeom>
              <a:rect b="b" l="l" r="r" t="t"/>
              <a:pathLst>
                <a:path extrusionOk="0" h="135" w="52">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8" name="Google Shape;178;p18"/>
          <p:cNvGrpSpPr/>
          <p:nvPr/>
        </p:nvGrpSpPr>
        <p:grpSpPr>
          <a:xfrm>
            <a:off x="27221" y="-786"/>
            <a:ext cx="2356674" cy="6854039"/>
            <a:chOff x="6627813" y="194833"/>
            <a:chExt cx="1952625" cy="5678918"/>
          </a:xfrm>
        </p:grpSpPr>
        <p:sp>
          <p:nvSpPr>
            <p:cNvPr id="179" name="Google Shape;179;p18"/>
            <p:cNvSpPr/>
            <p:nvPr/>
          </p:nvSpPr>
          <p:spPr>
            <a:xfrm>
              <a:off x="6627813" y="194833"/>
              <a:ext cx="409575" cy="3646488"/>
            </a:xfrm>
            <a:custGeom>
              <a:rect b="b" l="l" r="r" t="t"/>
              <a:pathLst>
                <a:path extrusionOk="0" h="920" w="103">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18"/>
            <p:cNvSpPr/>
            <p:nvPr/>
          </p:nvSpPr>
          <p:spPr>
            <a:xfrm>
              <a:off x="7061201" y="3771900"/>
              <a:ext cx="350838" cy="1309688"/>
            </a:xfrm>
            <a:custGeom>
              <a:rect b="b" l="l" r="r" t="t"/>
              <a:pathLst>
                <a:path extrusionOk="0" h="330" w="88">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8"/>
            <p:cNvSpPr/>
            <p:nvPr/>
          </p:nvSpPr>
          <p:spPr>
            <a:xfrm>
              <a:off x="7439026" y="5053013"/>
              <a:ext cx="357188" cy="820738"/>
            </a:xfrm>
            <a:custGeom>
              <a:rect b="b" l="l" r="r" t="t"/>
              <a:pathLst>
                <a:path extrusionOk="0" h="207" w="90">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18"/>
            <p:cNvSpPr/>
            <p:nvPr/>
          </p:nvSpPr>
          <p:spPr>
            <a:xfrm>
              <a:off x="7037388" y="3811588"/>
              <a:ext cx="457200" cy="1852613"/>
            </a:xfrm>
            <a:custGeom>
              <a:rect b="b" l="l" r="r" t="t"/>
              <a:pathLst>
                <a:path extrusionOk="0" h="467" w="115">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18"/>
            <p:cNvSpPr/>
            <p:nvPr/>
          </p:nvSpPr>
          <p:spPr>
            <a:xfrm>
              <a:off x="6992938" y="1263650"/>
              <a:ext cx="144463" cy="2508250"/>
            </a:xfrm>
            <a:custGeom>
              <a:rect b="b" l="l" r="r" t="t"/>
              <a:pathLst>
                <a:path extrusionOk="0" h="633" w="36">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18"/>
            <p:cNvSpPr/>
            <p:nvPr/>
          </p:nvSpPr>
          <p:spPr>
            <a:xfrm>
              <a:off x="7526338" y="5640388"/>
              <a:ext cx="111125" cy="233363"/>
            </a:xfrm>
            <a:custGeom>
              <a:rect b="b" l="l" r="r" t="t"/>
              <a:pathLst>
                <a:path extrusionOk="0" h="59" w="28">
                  <a:moveTo>
                    <a:pt x="22" y="59"/>
                  </a:moveTo>
                  <a:cubicBezTo>
                    <a:pt x="28" y="59"/>
                    <a:pt x="28" y="59"/>
                    <a:pt x="28" y="59"/>
                  </a:cubicBezTo>
                  <a:cubicBezTo>
                    <a:pt x="18" y="40"/>
                    <a:pt x="9" y="20"/>
                    <a:pt x="0" y="0"/>
                  </a:cubicBezTo>
                  <a:cubicBezTo>
                    <a:pt x="6" y="20"/>
                    <a:pt x="13" y="40"/>
                    <a:pt x="22" y="59"/>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18"/>
            <p:cNvSpPr/>
            <p:nvPr/>
          </p:nvSpPr>
          <p:spPr>
            <a:xfrm>
              <a:off x="7021513" y="3598863"/>
              <a:ext cx="68263" cy="423863"/>
            </a:xfrm>
            <a:custGeom>
              <a:rect b="b" l="l" r="r" t="t"/>
              <a:pathLst>
                <a:path extrusionOk="0" h="107" w="1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18"/>
            <p:cNvSpPr/>
            <p:nvPr/>
          </p:nvSpPr>
          <p:spPr>
            <a:xfrm>
              <a:off x="7412038" y="2801938"/>
              <a:ext cx="1168400" cy="2251075"/>
            </a:xfrm>
            <a:custGeom>
              <a:rect b="b" l="l" r="r" t="t"/>
              <a:pathLst>
                <a:path extrusionOk="0" h="568" w="294">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18"/>
            <p:cNvSpPr/>
            <p:nvPr/>
          </p:nvSpPr>
          <p:spPr>
            <a:xfrm>
              <a:off x="7494588" y="5664200"/>
              <a:ext cx="100013" cy="209550"/>
            </a:xfrm>
            <a:custGeom>
              <a:rect b="b" l="l" r="r" t="t"/>
              <a:pathLst>
                <a:path extrusionOk="0" h="53" w="25">
                  <a:moveTo>
                    <a:pt x="0" y="0"/>
                  </a:moveTo>
                  <a:cubicBezTo>
                    <a:pt x="5" y="18"/>
                    <a:pt x="12" y="36"/>
                    <a:pt x="19" y="53"/>
                  </a:cubicBezTo>
                  <a:cubicBezTo>
                    <a:pt x="25" y="53"/>
                    <a:pt x="25" y="53"/>
                    <a:pt x="25" y="53"/>
                  </a:cubicBezTo>
                  <a:cubicBezTo>
                    <a:pt x="16" y="36"/>
                    <a:pt x="8" y="1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18"/>
            <p:cNvSpPr/>
            <p:nvPr/>
          </p:nvSpPr>
          <p:spPr>
            <a:xfrm>
              <a:off x="7412038" y="5081588"/>
              <a:ext cx="114300" cy="558800"/>
            </a:xfrm>
            <a:custGeom>
              <a:rect b="b" l="l" r="r" t="t"/>
              <a:pathLst>
                <a:path extrusionOk="0" h="141" w="29">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18"/>
            <p:cNvSpPr/>
            <p:nvPr/>
          </p:nvSpPr>
          <p:spPr>
            <a:xfrm>
              <a:off x="7412038" y="4978400"/>
              <a:ext cx="31750" cy="188913"/>
            </a:xfrm>
            <a:custGeom>
              <a:rect b="b" l="l" r="r" t="t"/>
              <a:pathLst>
                <a:path extrusionOk="0" h="48" w="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18"/>
            <p:cNvSpPr/>
            <p:nvPr/>
          </p:nvSpPr>
          <p:spPr>
            <a:xfrm>
              <a:off x="7439026" y="5434013"/>
              <a:ext cx="174625" cy="439738"/>
            </a:xfrm>
            <a:custGeom>
              <a:rect b="b" l="l" r="r" t="t"/>
              <a:pathLst>
                <a:path extrusionOk="0" h="111" w="44">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1" name="Google Shape;191;p18"/>
          <p:cNvSpPr/>
          <p:nvPr/>
        </p:nvSpPr>
        <p:spPr>
          <a:xfrm>
            <a:off x="0" y="0"/>
            <a:ext cx="182880" cy="68580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18"/>
          <p:cNvSpPr txBox="1"/>
          <p:nvPr>
            <p:ph type="title"/>
          </p:nvPr>
        </p:nvSpPr>
        <p:spPr>
          <a:xfrm>
            <a:off x="2592924" y="624110"/>
            <a:ext cx="8911687" cy="1280890"/>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rgbClr val="262626"/>
              </a:buClr>
              <a:buSzPts val="3600"/>
              <a:buFont typeface="Century Gothic"/>
              <a:buNone/>
              <a:defRPr b="0" i="0" sz="3600" u="none" cap="none" strike="noStrike">
                <a:solidFill>
                  <a:srgbClr val="262626"/>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9pPr>
          </a:lstStyle>
          <a:p/>
        </p:txBody>
      </p:sp>
      <p:sp>
        <p:nvSpPr>
          <p:cNvPr id="193" name="Google Shape;193;p18"/>
          <p:cNvSpPr txBox="1"/>
          <p:nvPr>
            <p:ph idx="1" type="body"/>
          </p:nvPr>
        </p:nvSpPr>
        <p:spPr>
          <a:xfrm>
            <a:off x="2589212" y="2133600"/>
            <a:ext cx="8915400" cy="3886200"/>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000"/>
              </a:spcBef>
              <a:spcAft>
                <a:spcPts val="0"/>
              </a:spcAft>
              <a:buSzPts val="1400"/>
              <a:buNone/>
              <a:defRPr b="0" i="0" sz="1800" u="none" cap="none" strike="noStrike">
                <a:solidFill>
                  <a:srgbClr val="3F3F3F"/>
                </a:solidFill>
                <a:latin typeface="Century Gothic"/>
                <a:ea typeface="Century Gothic"/>
                <a:cs typeface="Century Gothic"/>
                <a:sym typeface="Century Gothic"/>
              </a:defRPr>
            </a:lvl1pPr>
            <a:lvl2pPr indent="-228600" lvl="1" marL="914400" marR="0" rtl="0" algn="l">
              <a:lnSpc>
                <a:spcPct val="100000"/>
              </a:lnSpc>
              <a:spcBef>
                <a:spcPts val="1000"/>
              </a:spcBef>
              <a:spcAft>
                <a:spcPts val="0"/>
              </a:spcAft>
              <a:buSzPts val="1400"/>
              <a:buNone/>
              <a:defRPr b="0" i="0" sz="1600" u="none" cap="none" strike="noStrike">
                <a:solidFill>
                  <a:srgbClr val="3F3F3F"/>
                </a:solidFill>
                <a:latin typeface="Century Gothic"/>
                <a:ea typeface="Century Gothic"/>
                <a:cs typeface="Century Gothic"/>
                <a:sym typeface="Century Gothic"/>
              </a:defRPr>
            </a:lvl2pPr>
            <a:lvl3pPr indent="-228600" lvl="2" marL="1371600" marR="0" rtl="0" algn="l">
              <a:lnSpc>
                <a:spcPct val="100000"/>
              </a:lnSpc>
              <a:spcBef>
                <a:spcPts val="1000"/>
              </a:spcBef>
              <a:spcAft>
                <a:spcPts val="0"/>
              </a:spcAft>
              <a:buSzPts val="1400"/>
              <a:buNone/>
              <a:defRPr b="0" i="0" sz="1400" u="none" cap="none" strike="noStrike">
                <a:solidFill>
                  <a:srgbClr val="3F3F3F"/>
                </a:solidFill>
                <a:latin typeface="Century Gothic"/>
                <a:ea typeface="Century Gothic"/>
                <a:cs typeface="Century Gothic"/>
                <a:sym typeface="Century Gothic"/>
              </a:defRPr>
            </a:lvl3pPr>
            <a:lvl4pPr indent="-228600" lvl="3" marL="1828800" marR="0" rtl="0" algn="l">
              <a:lnSpc>
                <a:spcPct val="100000"/>
              </a:lnSpc>
              <a:spcBef>
                <a:spcPts val="1000"/>
              </a:spcBef>
              <a:spcAft>
                <a:spcPts val="0"/>
              </a:spcAft>
              <a:buSzPts val="1400"/>
              <a:buNone/>
              <a:defRPr b="0" i="0" sz="1200" u="none" cap="none" strike="noStrike">
                <a:solidFill>
                  <a:srgbClr val="3F3F3F"/>
                </a:solidFill>
                <a:latin typeface="Century Gothic"/>
                <a:ea typeface="Century Gothic"/>
                <a:cs typeface="Century Gothic"/>
                <a:sym typeface="Century Gothic"/>
              </a:defRPr>
            </a:lvl4pPr>
            <a:lvl5pPr indent="-228600" lvl="4" marL="2286000" marR="0" rtl="0" algn="l">
              <a:lnSpc>
                <a:spcPct val="100000"/>
              </a:lnSpc>
              <a:spcBef>
                <a:spcPts val="1000"/>
              </a:spcBef>
              <a:spcAft>
                <a:spcPts val="0"/>
              </a:spcAft>
              <a:buSzPts val="1400"/>
              <a:buNone/>
              <a:defRPr b="0" i="0" sz="1200" u="none" cap="none" strike="noStrike">
                <a:solidFill>
                  <a:srgbClr val="3F3F3F"/>
                </a:solidFill>
                <a:latin typeface="Century Gothic"/>
                <a:ea typeface="Century Gothic"/>
                <a:cs typeface="Century Gothic"/>
                <a:sym typeface="Century Gothic"/>
              </a:defRPr>
            </a:lvl5pPr>
            <a:lvl6pPr indent="-228600" lvl="5" marL="2743200" marR="0" rtl="0" algn="l">
              <a:lnSpc>
                <a:spcPct val="100000"/>
              </a:lnSpc>
              <a:spcBef>
                <a:spcPts val="1000"/>
              </a:spcBef>
              <a:spcAft>
                <a:spcPts val="0"/>
              </a:spcAft>
              <a:buSzPts val="1400"/>
              <a:buNone/>
              <a:defRPr b="0" i="0" sz="1200" u="none" cap="none" strike="noStrike">
                <a:solidFill>
                  <a:srgbClr val="3F3F3F"/>
                </a:solidFill>
                <a:latin typeface="Century Gothic"/>
                <a:ea typeface="Century Gothic"/>
                <a:cs typeface="Century Gothic"/>
                <a:sym typeface="Century Gothic"/>
              </a:defRPr>
            </a:lvl6pPr>
            <a:lvl7pPr indent="-228600" lvl="6" marL="3200400" marR="0" rtl="0" algn="l">
              <a:lnSpc>
                <a:spcPct val="100000"/>
              </a:lnSpc>
              <a:spcBef>
                <a:spcPts val="1000"/>
              </a:spcBef>
              <a:spcAft>
                <a:spcPts val="0"/>
              </a:spcAft>
              <a:buSzPts val="1400"/>
              <a:buNone/>
              <a:defRPr b="0" i="0" sz="1200" u="none" cap="none" strike="noStrike">
                <a:solidFill>
                  <a:srgbClr val="3F3F3F"/>
                </a:solidFill>
                <a:latin typeface="Century Gothic"/>
                <a:ea typeface="Century Gothic"/>
                <a:cs typeface="Century Gothic"/>
                <a:sym typeface="Century Gothic"/>
              </a:defRPr>
            </a:lvl7pPr>
            <a:lvl8pPr indent="-228600" lvl="7" marL="3657600" marR="0" rtl="0" algn="l">
              <a:lnSpc>
                <a:spcPct val="100000"/>
              </a:lnSpc>
              <a:spcBef>
                <a:spcPts val="1000"/>
              </a:spcBef>
              <a:spcAft>
                <a:spcPts val="0"/>
              </a:spcAft>
              <a:buSzPts val="1400"/>
              <a:buNone/>
              <a:defRPr b="0" i="0" sz="1200" u="none" cap="none" strike="noStrike">
                <a:solidFill>
                  <a:srgbClr val="3F3F3F"/>
                </a:solidFill>
                <a:latin typeface="Century Gothic"/>
                <a:ea typeface="Century Gothic"/>
                <a:cs typeface="Century Gothic"/>
                <a:sym typeface="Century Gothic"/>
              </a:defRPr>
            </a:lvl8pPr>
            <a:lvl9pPr indent="-228600" lvl="8" marL="4114800" marR="0" rtl="0" algn="l">
              <a:lnSpc>
                <a:spcPct val="100000"/>
              </a:lnSpc>
              <a:spcBef>
                <a:spcPts val="1000"/>
              </a:spcBef>
              <a:spcAft>
                <a:spcPts val="0"/>
              </a:spcAft>
              <a:buSzPts val="1400"/>
              <a:buNone/>
              <a:defRPr b="0" i="0" sz="1200" u="none" cap="none" strike="noStrike">
                <a:solidFill>
                  <a:srgbClr val="3F3F3F"/>
                </a:solidFill>
                <a:latin typeface="Century Gothic"/>
                <a:ea typeface="Century Gothic"/>
                <a:cs typeface="Century Gothic"/>
                <a:sym typeface="Century Gothic"/>
              </a:defRPr>
            </a:lvl9pPr>
          </a:lstStyle>
          <a:p/>
        </p:txBody>
      </p:sp>
      <p:sp>
        <p:nvSpPr>
          <p:cNvPr id="194" name="Google Shape;194;p18"/>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95" name="Google Shape;195;p18"/>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96" name="Google Shape;196;p18"/>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2000"/>
              <a:buFont typeface="Arial"/>
              <a:buNone/>
              <a:defRPr b="0" i="0" sz="2000" u="none" cap="none" strike="noStrike">
                <a:solidFill>
                  <a:srgbClr val="FE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8.jpg"/><Relationship Id="rId10"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image" Target="../media/image7.jpg"/><Relationship Id="rId9" Type="http://schemas.openxmlformats.org/officeDocument/2006/relationships/image" Target="../media/image2.png"/><Relationship Id="rId5" Type="http://schemas.openxmlformats.org/officeDocument/2006/relationships/image" Target="../media/image10.png"/><Relationship Id="rId6" Type="http://schemas.openxmlformats.org/officeDocument/2006/relationships/image" Target="../media/image5.png"/><Relationship Id="rId7" Type="http://schemas.openxmlformats.org/officeDocument/2006/relationships/image" Target="../media/image3.png"/><Relationship Id="rId8"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2.png"/><Relationship Id="rId5" Type="http://schemas.openxmlformats.org/officeDocument/2006/relationships/image" Target="../media/image12.png"/><Relationship Id="rId6" Type="http://schemas.openxmlformats.org/officeDocument/2006/relationships/image" Target="../media/image13.png"/><Relationship Id="rId7"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35"/>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2000"/>
              <a:buNone/>
            </a:pPr>
            <a:fld id="{00000000-1234-1234-1234-123412341234}" type="slidenum">
              <a:rPr lang="en-US"/>
              <a:t>‹#›</a:t>
            </a:fld>
            <a:endParaRPr/>
          </a:p>
        </p:txBody>
      </p:sp>
      <p:sp>
        <p:nvSpPr>
          <p:cNvPr id="324" name="Google Shape;324;p35"/>
          <p:cNvSpPr txBox="1"/>
          <p:nvPr/>
        </p:nvSpPr>
        <p:spPr>
          <a:xfrm>
            <a:off x="4645793" y="1800201"/>
            <a:ext cx="3428864" cy="885680"/>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262626"/>
              </a:buClr>
              <a:buSzPts val="3200"/>
              <a:buFont typeface="Garamond"/>
              <a:buNone/>
            </a:pPr>
            <a:r>
              <a:rPr b="1" i="0" lang="en-US" sz="3200" u="none" cap="none" strike="noStrike">
                <a:solidFill>
                  <a:srgbClr val="262626"/>
                </a:solidFill>
                <a:latin typeface="Garamond"/>
                <a:ea typeface="Garamond"/>
                <a:cs typeface="Garamond"/>
                <a:sym typeface="Garamond"/>
              </a:rPr>
              <a:t>Presents</a:t>
            </a:r>
            <a:endParaRPr b="1" i="0" sz="3200" u="none" cap="none" strike="noStrike">
              <a:solidFill>
                <a:schemeClr val="dk2"/>
              </a:solidFill>
              <a:latin typeface="Garamond"/>
              <a:ea typeface="Garamond"/>
              <a:cs typeface="Garamond"/>
              <a:sym typeface="Garamond"/>
            </a:endParaRPr>
          </a:p>
        </p:txBody>
      </p:sp>
      <p:sp>
        <p:nvSpPr>
          <p:cNvPr id="325" name="Google Shape;325;p35"/>
          <p:cNvSpPr txBox="1"/>
          <p:nvPr/>
        </p:nvSpPr>
        <p:spPr>
          <a:xfrm>
            <a:off x="3774027" y="2464602"/>
            <a:ext cx="5036400" cy="1117800"/>
          </a:xfrm>
          <a:prstGeom prst="rect">
            <a:avLst/>
          </a:prstGeom>
          <a:noFill/>
          <a:ln>
            <a:noFill/>
          </a:ln>
        </p:spPr>
        <p:txBody>
          <a:bodyPr anchorCtr="0" anchor="t" bIns="45700" lIns="91425" spcFirstLastPara="1" rIns="91425" wrap="square" tIns="45700">
            <a:normAutofit fontScale="55000" lnSpcReduction="20000"/>
          </a:bodyPr>
          <a:lstStyle/>
          <a:p>
            <a:pPr indent="0" lvl="0" marL="0" marR="0" rtl="0" algn="ctr">
              <a:lnSpc>
                <a:spcPct val="100000"/>
              </a:lnSpc>
              <a:spcBef>
                <a:spcPts val="1000"/>
              </a:spcBef>
              <a:spcAft>
                <a:spcPts val="0"/>
              </a:spcAft>
              <a:buClr>
                <a:schemeClr val="accent1"/>
              </a:buClr>
              <a:buSzPct val="100000"/>
              <a:buFont typeface="Noto Sans Symbols"/>
              <a:buNone/>
            </a:pPr>
            <a:r>
              <a:rPr b="1" i="0" lang="en-US" sz="6000" u="none" cap="none" strike="noStrike">
                <a:solidFill>
                  <a:srgbClr val="F88526"/>
                </a:solidFill>
                <a:latin typeface="Times New Roman"/>
                <a:ea typeface="Times New Roman"/>
                <a:cs typeface="Times New Roman"/>
                <a:sym typeface="Times New Roman"/>
              </a:rPr>
              <a:t>ANV</a:t>
            </a:r>
            <a:r>
              <a:rPr b="1" i="0" lang="en-US" sz="6000" u="none" cap="none" strike="noStrike">
                <a:solidFill>
                  <a:srgbClr val="3F3F3F"/>
                </a:solidFill>
                <a:latin typeface="Times New Roman"/>
                <a:ea typeface="Times New Roman"/>
                <a:cs typeface="Times New Roman"/>
                <a:sym typeface="Times New Roman"/>
              </a:rPr>
              <a:t>ESH</a:t>
            </a:r>
            <a:r>
              <a:rPr b="1" i="0" lang="en-US" sz="6000" u="none" cap="none" strike="noStrike">
                <a:solidFill>
                  <a:srgbClr val="00B050"/>
                </a:solidFill>
                <a:latin typeface="Times New Roman"/>
                <a:ea typeface="Times New Roman"/>
                <a:cs typeface="Times New Roman"/>
                <a:sym typeface="Times New Roman"/>
              </a:rPr>
              <a:t>ANA</a:t>
            </a:r>
            <a:r>
              <a:rPr b="1" i="0" lang="en-US" sz="6000" u="none" cap="none" strike="noStrike">
                <a:solidFill>
                  <a:schemeClr val="dk1"/>
                </a:solidFill>
                <a:latin typeface="Times New Roman"/>
                <a:ea typeface="Times New Roman"/>
                <a:cs typeface="Times New Roman"/>
                <a:sym typeface="Times New Roman"/>
              </a:rPr>
              <a:t> </a:t>
            </a:r>
            <a:endParaRPr b="1" i="0" sz="6000" u="none" cap="none" strike="noStrike">
              <a:solidFill>
                <a:schemeClr val="dk1"/>
              </a:solidFill>
              <a:latin typeface="Times New Roman"/>
              <a:ea typeface="Times New Roman"/>
              <a:cs typeface="Times New Roman"/>
              <a:sym typeface="Times New Roman"/>
            </a:endParaRPr>
          </a:p>
          <a:p>
            <a:pPr indent="0" lvl="0" marL="0" marR="0" rtl="0" algn="ctr">
              <a:lnSpc>
                <a:spcPct val="100000"/>
              </a:lnSpc>
              <a:spcBef>
                <a:spcPts val="1000"/>
              </a:spcBef>
              <a:spcAft>
                <a:spcPts val="0"/>
              </a:spcAft>
              <a:buClr>
                <a:schemeClr val="accent1"/>
              </a:buClr>
              <a:buSzPct val="100000"/>
              <a:buFont typeface="Noto Sans Symbols"/>
              <a:buNone/>
            </a:pPr>
            <a:r>
              <a:rPr b="1" i="0" lang="en-US" sz="6000" u="none" cap="none" strike="noStrike">
                <a:solidFill>
                  <a:schemeClr val="dk1"/>
                </a:solidFill>
                <a:latin typeface="Times New Roman"/>
                <a:ea typeface="Times New Roman"/>
                <a:cs typeface="Times New Roman"/>
                <a:sym typeface="Times New Roman"/>
              </a:rPr>
              <a:t>2025-26</a:t>
            </a:r>
            <a:endParaRPr b="1" i="0" sz="6000" u="none" cap="none" strike="noStrike">
              <a:solidFill>
                <a:schemeClr val="dk1"/>
              </a:solidFill>
              <a:latin typeface="Times New Roman"/>
              <a:ea typeface="Times New Roman"/>
              <a:cs typeface="Times New Roman"/>
              <a:sym typeface="Times New Roman"/>
            </a:endParaRPr>
          </a:p>
        </p:txBody>
      </p:sp>
      <p:sp>
        <p:nvSpPr>
          <p:cNvPr id="326" name="Google Shape;326;p35"/>
          <p:cNvSpPr txBox="1"/>
          <p:nvPr/>
        </p:nvSpPr>
        <p:spPr>
          <a:xfrm>
            <a:off x="397775" y="3567225"/>
            <a:ext cx="7527900" cy="2567100"/>
          </a:xfrm>
          <a:prstGeom prst="rect">
            <a:avLst/>
          </a:prstGeom>
          <a:noFill/>
          <a:ln>
            <a:noFill/>
          </a:ln>
        </p:spPr>
        <p:txBody>
          <a:bodyPr anchorCtr="0" anchor="t" bIns="45700" lIns="91425" spcFirstLastPara="1" rIns="91425" wrap="square" tIns="45700">
            <a:noAutofit/>
          </a:bodyPr>
          <a:lstStyle/>
          <a:p>
            <a:pPr indent="-285750" lvl="0" marL="285750" marR="0" rtl="0" algn="just">
              <a:lnSpc>
                <a:spcPct val="200000"/>
              </a:lnSpc>
              <a:spcBef>
                <a:spcPts val="0"/>
              </a:spcBef>
              <a:spcAft>
                <a:spcPts val="0"/>
              </a:spcAft>
              <a:buClr>
                <a:schemeClr val="dk1"/>
              </a:buClr>
              <a:buSzPts val="2400"/>
              <a:buFont typeface="Arial"/>
              <a:buChar char="•"/>
            </a:pPr>
            <a:r>
              <a:rPr b="1" i="0" lang="en-US" sz="2400" u="none" cap="none" strike="noStrike">
                <a:solidFill>
                  <a:schemeClr val="dk1"/>
                </a:solidFill>
                <a:latin typeface="Arial"/>
                <a:ea typeface="Arial"/>
                <a:cs typeface="Arial"/>
                <a:sym typeface="Arial"/>
              </a:rPr>
              <a:t>Team Name: </a:t>
            </a:r>
            <a:r>
              <a:rPr b="1" lang="en-US" sz="2400">
                <a:solidFill>
                  <a:srgbClr val="0000FF"/>
                </a:solidFill>
              </a:rPr>
              <a:t>TECH MAVERICKS </a:t>
            </a:r>
            <a:endParaRPr b="1" i="0" sz="2400" u="none" cap="none" strike="noStrike">
              <a:solidFill>
                <a:srgbClr val="0000FF"/>
              </a:solidFill>
              <a:latin typeface="Arial"/>
              <a:ea typeface="Arial"/>
              <a:cs typeface="Arial"/>
              <a:sym typeface="Arial"/>
            </a:endParaRPr>
          </a:p>
          <a:p>
            <a:pPr indent="-285750" lvl="0" marL="285750" marR="0" rtl="0" algn="just">
              <a:lnSpc>
                <a:spcPct val="200000"/>
              </a:lnSpc>
              <a:spcBef>
                <a:spcPts val="0"/>
              </a:spcBef>
              <a:spcAft>
                <a:spcPts val="0"/>
              </a:spcAft>
              <a:buClr>
                <a:schemeClr val="dk1"/>
              </a:buClr>
              <a:buSzPts val="2400"/>
              <a:buFont typeface="Arial"/>
              <a:buChar char="•"/>
            </a:pPr>
            <a:r>
              <a:rPr b="1" i="0" lang="en-US" sz="2400" u="none" cap="none" strike="noStrike">
                <a:solidFill>
                  <a:schemeClr val="dk1"/>
                </a:solidFill>
                <a:latin typeface="Arial"/>
                <a:ea typeface="Arial"/>
                <a:cs typeface="Arial"/>
                <a:sym typeface="Arial"/>
              </a:rPr>
              <a:t>Theme: </a:t>
            </a:r>
            <a:r>
              <a:rPr b="1" lang="en-US" sz="2400">
                <a:solidFill>
                  <a:srgbClr val="0000FF"/>
                </a:solidFill>
              </a:rPr>
              <a:t>ARTIFICIAL</a:t>
            </a:r>
            <a:r>
              <a:rPr b="1" lang="en-US" sz="2400">
                <a:solidFill>
                  <a:srgbClr val="0000FF"/>
                </a:solidFill>
              </a:rPr>
              <a:t> </a:t>
            </a:r>
            <a:r>
              <a:rPr b="1" lang="en-US" sz="2400">
                <a:solidFill>
                  <a:srgbClr val="0000FF"/>
                </a:solidFill>
              </a:rPr>
              <a:t>INTELLIGENCE</a:t>
            </a:r>
            <a:r>
              <a:rPr b="1" lang="en-US" sz="2400">
                <a:solidFill>
                  <a:srgbClr val="0000FF"/>
                </a:solidFill>
              </a:rPr>
              <a:t> </a:t>
            </a:r>
            <a:endParaRPr b="1" i="0" sz="2400" u="none" cap="none" strike="noStrike">
              <a:solidFill>
                <a:srgbClr val="0000FF"/>
              </a:solidFill>
              <a:latin typeface="Arial"/>
              <a:ea typeface="Arial"/>
              <a:cs typeface="Arial"/>
              <a:sym typeface="Arial"/>
            </a:endParaRPr>
          </a:p>
          <a:p>
            <a:pPr indent="-279400" lvl="0" marL="285750" marR="0" rtl="0" algn="just">
              <a:lnSpc>
                <a:spcPct val="200000"/>
              </a:lnSpc>
              <a:spcBef>
                <a:spcPts val="0"/>
              </a:spcBef>
              <a:spcAft>
                <a:spcPts val="0"/>
              </a:spcAft>
              <a:buClr>
                <a:schemeClr val="dk1"/>
              </a:buClr>
              <a:buSzPts val="2300"/>
              <a:buFont typeface="Arial"/>
              <a:buChar char="•"/>
            </a:pPr>
            <a:r>
              <a:rPr b="1" i="0" lang="en-US" sz="2300" u="none" cap="none" strike="noStrike">
                <a:solidFill>
                  <a:schemeClr val="dk1"/>
                </a:solidFill>
                <a:latin typeface="Arial"/>
                <a:ea typeface="Arial"/>
                <a:cs typeface="Arial"/>
                <a:sym typeface="Arial"/>
              </a:rPr>
              <a:t>Project Title: </a:t>
            </a:r>
            <a:r>
              <a:rPr b="1" i="0" lang="en-US" sz="2300" u="none" cap="none" strike="noStrike">
                <a:solidFill>
                  <a:srgbClr val="0000FF"/>
                </a:solidFill>
                <a:latin typeface="Arial"/>
                <a:ea typeface="Arial"/>
                <a:cs typeface="Arial"/>
                <a:sym typeface="Arial"/>
              </a:rPr>
              <a:t>SAHAYAK: AI AED Dispatch &amp; Guide</a:t>
            </a:r>
            <a:endParaRPr b="1" i="0" sz="2300" u="none" cap="none" strike="noStrike">
              <a:solidFill>
                <a:srgbClr val="0000FF"/>
              </a:solidFill>
              <a:latin typeface="Arial"/>
              <a:ea typeface="Arial"/>
              <a:cs typeface="Arial"/>
              <a:sym typeface="Arial"/>
            </a:endParaRPr>
          </a:p>
        </p:txBody>
      </p:sp>
      <p:pic>
        <p:nvPicPr>
          <p:cNvPr descr="https://static.wixstatic.com/media/eee33c_793eb59422734c3e86369fed8b877edf~mv2.png/v1/fill/w_583,h_231,al_c,q_85,usm_0.66_1.00_0.01,enc_auto/_%20Poster%20Anveshana%20-%202024-25.png" id="327" name="Google Shape;327;p35"/>
          <p:cNvPicPr preferRelativeResize="0"/>
          <p:nvPr/>
        </p:nvPicPr>
        <p:blipFill rotWithShape="1">
          <a:blip r:embed="rId3">
            <a:alphaModFix/>
          </a:blip>
          <a:srcRect b="0" l="0" r="0" t="0"/>
          <a:stretch/>
        </p:blipFill>
        <p:spPr>
          <a:xfrm>
            <a:off x="319474" y="1213642"/>
            <a:ext cx="2938739" cy="1164407"/>
          </a:xfrm>
          <a:prstGeom prst="rect">
            <a:avLst/>
          </a:prstGeom>
          <a:noFill/>
          <a:ln>
            <a:noFill/>
          </a:ln>
        </p:spPr>
      </p:pic>
      <p:pic>
        <p:nvPicPr>
          <p:cNvPr descr="https://static.wixstatic.com/media/eee33c_9a304866cb2b44a7987b9e7a28da8e0d~mv2.jpg/v1/crop/x_0,y_141,w_1708,h_531/fill/w_218,h_68,al_c,q_80,usm_0.66_1.00_0.01,enc_auto/Agastya%20Horizontal%20color-01.jpg" id="328" name="Google Shape;328;p35"/>
          <p:cNvPicPr preferRelativeResize="0"/>
          <p:nvPr/>
        </p:nvPicPr>
        <p:blipFill rotWithShape="1">
          <a:blip r:embed="rId4">
            <a:alphaModFix/>
          </a:blip>
          <a:srcRect b="0" l="0" r="0" t="0"/>
          <a:stretch/>
        </p:blipFill>
        <p:spPr>
          <a:xfrm>
            <a:off x="9085444" y="1252599"/>
            <a:ext cx="3008806" cy="835035"/>
          </a:xfrm>
          <a:prstGeom prst="rect">
            <a:avLst/>
          </a:prstGeom>
          <a:noFill/>
          <a:ln>
            <a:noFill/>
          </a:ln>
        </p:spPr>
      </p:pic>
      <p:sp>
        <p:nvSpPr>
          <p:cNvPr id="329" name="Google Shape;329;p35"/>
          <p:cNvSpPr txBox="1"/>
          <p:nvPr/>
        </p:nvSpPr>
        <p:spPr>
          <a:xfrm>
            <a:off x="4721293" y="918848"/>
            <a:ext cx="3429000" cy="885600"/>
          </a:xfrm>
          <a:prstGeom prst="rect">
            <a:avLst/>
          </a:prstGeom>
          <a:noFill/>
          <a:ln>
            <a:noFill/>
          </a:ln>
        </p:spPr>
        <p:txBody>
          <a:bodyPr anchorCtr="0" anchor="b" bIns="45700" lIns="91425" spcFirstLastPara="1" rIns="91425" wrap="square" tIns="45700">
            <a:normAutofit fontScale="90000"/>
          </a:bodyPr>
          <a:lstStyle/>
          <a:p>
            <a:pPr indent="0" lvl="0" marL="0" marR="0" rtl="0" algn="l">
              <a:lnSpc>
                <a:spcPct val="90000"/>
              </a:lnSpc>
              <a:spcBef>
                <a:spcPts val="0"/>
              </a:spcBef>
              <a:spcAft>
                <a:spcPts val="0"/>
              </a:spcAft>
              <a:buClr>
                <a:schemeClr val="dk1"/>
              </a:buClr>
              <a:buSzPct val="111111"/>
              <a:buFont typeface="Garamond"/>
              <a:buNone/>
            </a:pPr>
            <a:r>
              <a:rPr b="1" i="0" lang="en-US" sz="4000" u="none" cap="none" strike="noStrike">
                <a:solidFill>
                  <a:schemeClr val="dk1"/>
                </a:solidFill>
                <a:latin typeface="Limelight"/>
                <a:ea typeface="Limelight"/>
                <a:cs typeface="Limelight"/>
                <a:sym typeface="Limelight"/>
              </a:rPr>
              <a:t>BUILD CLUB</a:t>
            </a:r>
            <a:endParaRPr b="1" i="0" sz="4000" u="none" cap="none" strike="noStrike">
              <a:solidFill>
                <a:schemeClr val="dk1"/>
              </a:solidFill>
              <a:latin typeface="Limelight"/>
              <a:ea typeface="Limelight"/>
              <a:cs typeface="Limelight"/>
              <a:sym typeface="Limelight"/>
            </a:endParaRPr>
          </a:p>
        </p:txBody>
      </p:sp>
      <p:pic>
        <p:nvPicPr>
          <p:cNvPr id="330" name="Google Shape;330;p35"/>
          <p:cNvPicPr preferRelativeResize="0"/>
          <p:nvPr/>
        </p:nvPicPr>
        <p:blipFill rotWithShape="1">
          <a:blip r:embed="rId5">
            <a:alphaModFix/>
          </a:blip>
          <a:srcRect b="0" l="0" r="0" t="0"/>
          <a:stretch/>
        </p:blipFill>
        <p:spPr>
          <a:xfrm>
            <a:off x="9260205" y="1351915"/>
            <a:ext cx="2733675" cy="2160905"/>
          </a:xfrm>
          <a:prstGeom prst="rect">
            <a:avLst/>
          </a:prstGeom>
          <a:noFill/>
          <a:ln>
            <a:noFill/>
          </a:ln>
        </p:spPr>
      </p:pic>
      <p:pic>
        <p:nvPicPr>
          <p:cNvPr id="331" name="Google Shape;331;p35"/>
          <p:cNvPicPr preferRelativeResize="0"/>
          <p:nvPr/>
        </p:nvPicPr>
        <p:blipFill rotWithShape="1">
          <a:blip r:embed="rId6">
            <a:alphaModFix/>
          </a:blip>
          <a:srcRect b="0" l="0" r="0" t="0"/>
          <a:stretch/>
        </p:blipFill>
        <p:spPr>
          <a:xfrm>
            <a:off x="9799445" y="35560"/>
            <a:ext cx="1177704" cy="1177704"/>
          </a:xfrm>
          <a:prstGeom prst="rect">
            <a:avLst/>
          </a:prstGeom>
          <a:noFill/>
          <a:ln>
            <a:noFill/>
          </a:ln>
        </p:spPr>
      </p:pic>
      <p:pic>
        <p:nvPicPr>
          <p:cNvPr descr="Home | IIT Madras Research Park" id="332" name="Google Shape;332;p35"/>
          <p:cNvPicPr preferRelativeResize="0"/>
          <p:nvPr/>
        </p:nvPicPr>
        <p:blipFill rotWithShape="1">
          <a:blip r:embed="rId7">
            <a:alphaModFix/>
          </a:blip>
          <a:srcRect b="0" l="0" r="0" t="0"/>
          <a:stretch/>
        </p:blipFill>
        <p:spPr>
          <a:xfrm>
            <a:off x="10741922" y="35688"/>
            <a:ext cx="1686442" cy="1117758"/>
          </a:xfrm>
          <a:prstGeom prst="rect">
            <a:avLst/>
          </a:prstGeom>
          <a:noFill/>
          <a:ln>
            <a:noFill/>
          </a:ln>
        </p:spPr>
      </p:pic>
      <p:pic>
        <p:nvPicPr>
          <p:cNvPr descr="image-removebg-preview" id="333" name="Google Shape;333;p35"/>
          <p:cNvPicPr preferRelativeResize="0"/>
          <p:nvPr/>
        </p:nvPicPr>
        <p:blipFill rotWithShape="1">
          <a:blip r:embed="rId8">
            <a:alphaModFix/>
          </a:blip>
          <a:srcRect b="0" l="0" r="0" t="0"/>
          <a:stretch/>
        </p:blipFill>
        <p:spPr>
          <a:xfrm>
            <a:off x="3173730" y="175895"/>
            <a:ext cx="6086475" cy="742950"/>
          </a:xfrm>
          <a:prstGeom prst="rect">
            <a:avLst/>
          </a:prstGeom>
          <a:noFill/>
          <a:ln>
            <a:noFill/>
          </a:ln>
        </p:spPr>
      </p:pic>
      <p:pic>
        <p:nvPicPr>
          <p:cNvPr descr="Build Club-3 2[1]" id="334" name="Google Shape;334;p35"/>
          <p:cNvPicPr preferRelativeResize="0"/>
          <p:nvPr/>
        </p:nvPicPr>
        <p:blipFill rotWithShape="1">
          <a:blip r:embed="rId9">
            <a:alphaModFix/>
          </a:blip>
          <a:srcRect b="0" l="0" r="0" t="0"/>
          <a:stretch/>
        </p:blipFill>
        <p:spPr>
          <a:xfrm>
            <a:off x="1853565" y="79375"/>
            <a:ext cx="1068070" cy="969010"/>
          </a:xfrm>
          <a:prstGeom prst="rect">
            <a:avLst/>
          </a:prstGeom>
          <a:noFill/>
          <a:ln>
            <a:noFill/>
          </a:ln>
        </p:spPr>
      </p:pic>
      <p:pic>
        <p:nvPicPr>
          <p:cNvPr id="335" name="Google Shape;335;p35" title="AED-CU-graphic-1600x900.png"/>
          <p:cNvPicPr preferRelativeResize="0"/>
          <p:nvPr/>
        </p:nvPicPr>
        <p:blipFill>
          <a:blip r:embed="rId10">
            <a:alphaModFix/>
          </a:blip>
          <a:stretch>
            <a:fillRect/>
          </a:stretch>
        </p:blipFill>
        <p:spPr>
          <a:xfrm>
            <a:off x="8150300" y="2685877"/>
            <a:ext cx="3961524" cy="2228357"/>
          </a:xfrm>
          <a:prstGeom prst="rect">
            <a:avLst/>
          </a:prstGeom>
          <a:noFill/>
          <a:ln>
            <a:noFill/>
          </a:ln>
        </p:spPr>
      </p:pic>
      <p:pic>
        <p:nvPicPr>
          <p:cNvPr id="336" name="Google Shape;336;p35" title="images.jpeg"/>
          <p:cNvPicPr preferRelativeResize="0"/>
          <p:nvPr/>
        </p:nvPicPr>
        <p:blipFill>
          <a:blip r:embed="rId11">
            <a:alphaModFix/>
          </a:blip>
          <a:stretch>
            <a:fillRect/>
          </a:stretch>
        </p:blipFill>
        <p:spPr>
          <a:xfrm>
            <a:off x="8416638" y="4959475"/>
            <a:ext cx="3428850" cy="196266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44"/>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Oswald"/>
              <a:buNone/>
            </a:pPr>
            <a:fld id="{00000000-1234-1234-1234-123412341234}" type="slidenum">
              <a:rPr b="1" i="0" lang="en-US" sz="1200" u="none" cap="none" strike="noStrike">
                <a:solidFill>
                  <a:srgbClr val="FFFFFF"/>
                </a:solidFill>
                <a:latin typeface="Oswald"/>
                <a:ea typeface="Oswald"/>
                <a:cs typeface="Oswald"/>
                <a:sym typeface="Oswald"/>
              </a:rPr>
              <a:t>‹#›</a:t>
            </a:fld>
            <a:endParaRPr b="1" i="0" sz="1200" u="none" cap="none" strike="noStrike">
              <a:solidFill>
                <a:srgbClr val="FFFFFF"/>
              </a:solidFill>
              <a:latin typeface="Oswald"/>
              <a:ea typeface="Oswald"/>
              <a:cs typeface="Oswald"/>
              <a:sym typeface="Oswald"/>
            </a:endParaRPr>
          </a:p>
        </p:txBody>
      </p:sp>
      <p:sp>
        <p:nvSpPr>
          <p:cNvPr id="426" name="Google Shape;426;p44"/>
          <p:cNvSpPr txBox="1"/>
          <p:nvPr/>
        </p:nvSpPr>
        <p:spPr>
          <a:xfrm>
            <a:off x="3532231" y="2828701"/>
            <a:ext cx="4495800" cy="12006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7200"/>
              <a:buFont typeface="Arial"/>
              <a:buNone/>
            </a:pPr>
            <a:r>
              <a:rPr b="1" i="0" lang="en-US" sz="7200" u="none" cap="none" strike="noStrike">
                <a:solidFill>
                  <a:schemeClr val="dk1"/>
                </a:solidFill>
                <a:latin typeface="Times New Roman"/>
                <a:ea typeface="Times New Roman"/>
                <a:cs typeface="Times New Roman"/>
                <a:sym typeface="Times New Roman"/>
              </a:rPr>
              <a:t>Thank you</a:t>
            </a:r>
            <a:endParaRPr b="1" i="0" sz="7200" u="none" cap="none" strike="noStrike">
              <a:solidFill>
                <a:schemeClr val="dk1"/>
              </a:solidFill>
              <a:latin typeface="Times New Roman"/>
              <a:ea typeface="Times New Roman"/>
              <a:cs typeface="Times New Roman"/>
              <a:sym typeface="Times New Roman"/>
            </a:endParaRPr>
          </a:p>
        </p:txBody>
      </p:sp>
      <p:pic>
        <p:nvPicPr>
          <p:cNvPr descr="https://static.wixstatic.com/media/eee33c_793eb59422734c3e86369fed8b877edf~mv2.png/v1/fill/w_583,h_231,al_c,q_85,usm_0.66_1.00_0.01,enc_auto/_%20Poster%20Anveshana%20-%202024-25.png" id="427" name="Google Shape;427;p44"/>
          <p:cNvPicPr preferRelativeResize="0"/>
          <p:nvPr/>
        </p:nvPicPr>
        <p:blipFill rotWithShape="1">
          <a:blip r:embed="rId3">
            <a:alphaModFix/>
          </a:blip>
          <a:srcRect b="0" l="0" r="0" t="0"/>
          <a:stretch/>
        </p:blipFill>
        <p:spPr>
          <a:xfrm>
            <a:off x="8902741" y="114523"/>
            <a:ext cx="2603459" cy="1031560"/>
          </a:xfrm>
          <a:prstGeom prst="rect">
            <a:avLst/>
          </a:prstGeom>
          <a:noFill/>
          <a:ln>
            <a:noFill/>
          </a:ln>
        </p:spPr>
      </p:pic>
      <p:pic>
        <p:nvPicPr>
          <p:cNvPr descr="Build Club-3 2[1]" id="428" name="Google Shape;428;p44"/>
          <p:cNvPicPr preferRelativeResize="0"/>
          <p:nvPr/>
        </p:nvPicPr>
        <p:blipFill rotWithShape="1">
          <a:blip r:embed="rId4">
            <a:alphaModFix/>
          </a:blip>
          <a:srcRect b="0" l="0" r="0" t="0"/>
          <a:stretch/>
        </p:blipFill>
        <p:spPr>
          <a:xfrm>
            <a:off x="243205" y="0"/>
            <a:ext cx="727710" cy="660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6"/>
          <p:cNvSpPr txBox="1"/>
          <p:nvPr>
            <p:ph type="title"/>
          </p:nvPr>
        </p:nvSpPr>
        <p:spPr>
          <a:xfrm>
            <a:off x="3637893" y="823829"/>
            <a:ext cx="4916214" cy="1293028"/>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rgbClr val="262626"/>
              </a:buClr>
              <a:buSzPts val="4800"/>
              <a:buFont typeface="Century Gothic"/>
              <a:buNone/>
            </a:pPr>
            <a:r>
              <a:rPr b="1" lang="en-US" sz="4800" u="sng"/>
              <a:t>TEAM MEMBERS</a:t>
            </a:r>
            <a:endParaRPr b="1" sz="4800" u="sng"/>
          </a:p>
        </p:txBody>
      </p:sp>
      <p:graphicFrame>
        <p:nvGraphicFramePr>
          <p:cNvPr id="342" name="Google Shape;342;p36"/>
          <p:cNvGraphicFramePr/>
          <p:nvPr/>
        </p:nvGraphicFramePr>
        <p:xfrm>
          <a:off x="1486968" y="2227603"/>
          <a:ext cx="3000000" cy="3000000"/>
        </p:xfrm>
        <a:graphic>
          <a:graphicData uri="http://schemas.openxmlformats.org/drawingml/2006/table">
            <a:tbl>
              <a:tblPr bandRow="1" firstRow="1">
                <a:noFill/>
                <a:tableStyleId>{C04CCAA4-03BA-46A8-BC13-BB18D95B0480}</a:tableStyleId>
              </a:tblPr>
              <a:tblGrid>
                <a:gridCol w="4786975"/>
                <a:gridCol w="4786975"/>
              </a:tblGrid>
              <a:tr h="690025">
                <a:tc>
                  <a:txBody>
                    <a:bodyPr/>
                    <a:lstStyle/>
                    <a:p>
                      <a:pPr indent="0" lvl="0" marL="0" marR="0" rtl="0" algn="ctr">
                        <a:lnSpc>
                          <a:spcPct val="100000"/>
                        </a:lnSpc>
                        <a:spcBef>
                          <a:spcPts val="0"/>
                        </a:spcBef>
                        <a:spcAft>
                          <a:spcPts val="0"/>
                        </a:spcAft>
                        <a:buClr>
                          <a:srgbClr val="000000"/>
                        </a:buClr>
                        <a:buSzPts val="1900"/>
                        <a:buFont typeface="Arial"/>
                        <a:buNone/>
                      </a:pPr>
                      <a:r>
                        <a:rPr lang="en-US" sz="1900" u="none" cap="none" strike="noStrike">
                          <a:latin typeface="Verdana"/>
                          <a:ea typeface="Verdana"/>
                          <a:cs typeface="Verdana"/>
                          <a:sym typeface="Verdana"/>
                        </a:rPr>
                        <a:t>NAME</a:t>
                      </a:r>
                      <a:endParaRPr sz="1900" u="none" cap="none" strike="noStrike">
                        <a:latin typeface="Verdana"/>
                        <a:ea typeface="Verdana"/>
                        <a:cs typeface="Verdana"/>
                        <a:sym typeface="Verdana"/>
                      </a:endParaRPr>
                    </a:p>
                  </a:txBody>
                  <a:tcPr marT="45725" marB="45725" marR="75350" marL="75350"/>
                </a:tc>
                <a:tc>
                  <a:txBody>
                    <a:bodyPr/>
                    <a:lstStyle/>
                    <a:p>
                      <a:pPr indent="0" lvl="0" marL="0" marR="0" rtl="0" algn="ctr">
                        <a:lnSpc>
                          <a:spcPct val="100000"/>
                        </a:lnSpc>
                        <a:spcBef>
                          <a:spcPts val="0"/>
                        </a:spcBef>
                        <a:spcAft>
                          <a:spcPts val="0"/>
                        </a:spcAft>
                        <a:buClr>
                          <a:srgbClr val="000000"/>
                        </a:buClr>
                        <a:buSzPts val="1900"/>
                        <a:buFont typeface="Arial"/>
                        <a:buNone/>
                      </a:pPr>
                      <a:r>
                        <a:rPr lang="en-US" sz="1900" u="none" cap="none" strike="noStrike">
                          <a:latin typeface="Verdana"/>
                          <a:ea typeface="Verdana"/>
                          <a:cs typeface="Verdana"/>
                          <a:sym typeface="Verdana"/>
                        </a:rPr>
                        <a:t>ROLL NO</a:t>
                      </a:r>
                      <a:endParaRPr sz="1900" u="none" cap="none" strike="noStrike">
                        <a:latin typeface="Verdana"/>
                        <a:ea typeface="Verdana"/>
                        <a:cs typeface="Verdana"/>
                        <a:sym typeface="Verdana"/>
                      </a:endParaRPr>
                    </a:p>
                  </a:txBody>
                  <a:tcPr marT="45725" marB="45725" marR="75350" marL="75350"/>
                </a:tc>
              </a:tr>
              <a:tr h="690025">
                <a:tc>
                  <a:txBody>
                    <a:bodyPr/>
                    <a:lstStyle/>
                    <a:p>
                      <a:pPr indent="0" lvl="0" marL="0" marR="0" rtl="0" algn="ctr">
                        <a:lnSpc>
                          <a:spcPct val="100000"/>
                        </a:lnSpc>
                        <a:spcBef>
                          <a:spcPts val="0"/>
                        </a:spcBef>
                        <a:spcAft>
                          <a:spcPts val="0"/>
                        </a:spcAft>
                        <a:buClr>
                          <a:srgbClr val="000000"/>
                        </a:buClr>
                        <a:buSzPts val="1900"/>
                        <a:buFont typeface="Arial"/>
                        <a:buNone/>
                      </a:pPr>
                      <a:r>
                        <a:rPr b="1" lang="en-US" sz="1900">
                          <a:latin typeface="Verdana"/>
                          <a:ea typeface="Verdana"/>
                          <a:cs typeface="Verdana"/>
                          <a:sym typeface="Verdana"/>
                        </a:rPr>
                        <a:t>FAIZAN AHMED </a:t>
                      </a:r>
                      <a:endParaRPr b="1" sz="1900" u="none" cap="none" strike="noStrike">
                        <a:latin typeface="Verdana"/>
                        <a:ea typeface="Verdana"/>
                        <a:cs typeface="Verdana"/>
                        <a:sym typeface="Verdana"/>
                      </a:endParaRPr>
                    </a:p>
                  </a:txBody>
                  <a:tcPr marT="45725" marB="45725" marR="75350" marL="75350"/>
                </a:tc>
                <a:tc>
                  <a:txBody>
                    <a:bodyPr/>
                    <a:lstStyle/>
                    <a:p>
                      <a:pPr indent="0" lvl="0" marL="0" marR="0" rtl="0" algn="ctr">
                        <a:lnSpc>
                          <a:spcPct val="100000"/>
                        </a:lnSpc>
                        <a:spcBef>
                          <a:spcPts val="0"/>
                        </a:spcBef>
                        <a:spcAft>
                          <a:spcPts val="0"/>
                        </a:spcAft>
                        <a:buClr>
                          <a:srgbClr val="000000"/>
                        </a:buClr>
                        <a:buSzPts val="1900"/>
                        <a:buFont typeface="Arial"/>
                        <a:buNone/>
                      </a:pPr>
                      <a:r>
                        <a:rPr b="1" lang="en-US" sz="1900">
                          <a:latin typeface="Verdana"/>
                          <a:ea typeface="Verdana"/>
                          <a:cs typeface="Verdana"/>
                          <a:sym typeface="Verdana"/>
                        </a:rPr>
                        <a:t>20221CSE0021</a:t>
                      </a:r>
                      <a:endParaRPr b="1" sz="1900" u="none" cap="none" strike="noStrike">
                        <a:latin typeface="Verdana"/>
                        <a:ea typeface="Verdana"/>
                        <a:cs typeface="Verdana"/>
                        <a:sym typeface="Verdana"/>
                      </a:endParaRPr>
                    </a:p>
                  </a:txBody>
                  <a:tcPr marT="45725" marB="45725" marR="75350" marL="75350"/>
                </a:tc>
              </a:tr>
              <a:tr h="690025">
                <a:tc>
                  <a:txBody>
                    <a:bodyPr/>
                    <a:lstStyle/>
                    <a:p>
                      <a:pPr indent="0" lvl="0" marL="0" marR="0" rtl="0" algn="ctr">
                        <a:lnSpc>
                          <a:spcPct val="100000"/>
                        </a:lnSpc>
                        <a:spcBef>
                          <a:spcPts val="0"/>
                        </a:spcBef>
                        <a:spcAft>
                          <a:spcPts val="0"/>
                        </a:spcAft>
                        <a:buClr>
                          <a:srgbClr val="000000"/>
                        </a:buClr>
                        <a:buSzPts val="1100"/>
                        <a:buFont typeface="Arial"/>
                        <a:buNone/>
                      </a:pPr>
                      <a:r>
                        <a:rPr b="1" lang="en-US" sz="1900">
                          <a:latin typeface="Verdana"/>
                          <a:ea typeface="Verdana"/>
                          <a:cs typeface="Verdana"/>
                          <a:sym typeface="Verdana"/>
                        </a:rPr>
                        <a:t>ZOYA ALAM</a:t>
                      </a:r>
                      <a:endParaRPr b="1" sz="1900" u="none" cap="none" strike="noStrike">
                        <a:latin typeface="Verdana"/>
                        <a:ea typeface="Verdana"/>
                        <a:cs typeface="Verdana"/>
                        <a:sym typeface="Verdana"/>
                      </a:endParaRPr>
                    </a:p>
                  </a:txBody>
                  <a:tcPr marT="45725" marB="45725" marR="75350" marL="75350"/>
                </a:tc>
                <a:tc>
                  <a:txBody>
                    <a:bodyPr/>
                    <a:lstStyle/>
                    <a:p>
                      <a:pPr indent="0" lvl="0" marL="0" marR="0" rtl="0" algn="ctr">
                        <a:lnSpc>
                          <a:spcPct val="100000"/>
                        </a:lnSpc>
                        <a:spcBef>
                          <a:spcPts val="0"/>
                        </a:spcBef>
                        <a:spcAft>
                          <a:spcPts val="0"/>
                        </a:spcAft>
                        <a:buClr>
                          <a:srgbClr val="000000"/>
                        </a:buClr>
                        <a:buSzPts val="1100"/>
                        <a:buFont typeface="Arial"/>
                        <a:buNone/>
                      </a:pPr>
                      <a:r>
                        <a:rPr b="1" lang="en-US" sz="1900">
                          <a:latin typeface="Verdana"/>
                          <a:ea typeface="Verdana"/>
                          <a:cs typeface="Verdana"/>
                          <a:sym typeface="Verdana"/>
                        </a:rPr>
                        <a:t>20</a:t>
                      </a:r>
                      <a:r>
                        <a:rPr b="1" lang="en-US" sz="1900">
                          <a:latin typeface="Verdana"/>
                          <a:ea typeface="Verdana"/>
                          <a:cs typeface="Verdana"/>
                          <a:sym typeface="Verdana"/>
                        </a:rPr>
                        <a:t>21</a:t>
                      </a:r>
                      <a:r>
                        <a:rPr b="1" lang="en-US" sz="1900">
                          <a:latin typeface="Verdana"/>
                          <a:ea typeface="Verdana"/>
                          <a:cs typeface="Verdana"/>
                          <a:sym typeface="Verdana"/>
                        </a:rPr>
                        <a:t>1CSE0242</a:t>
                      </a:r>
                      <a:endParaRPr b="1" sz="1900" u="none" cap="none" strike="noStrike">
                        <a:latin typeface="Verdana"/>
                        <a:ea typeface="Verdana"/>
                        <a:cs typeface="Verdana"/>
                        <a:sym typeface="Verdana"/>
                      </a:endParaRPr>
                    </a:p>
                  </a:txBody>
                  <a:tcPr marT="45725" marB="45725" marR="75350" marL="75350"/>
                </a:tc>
              </a:tr>
              <a:tr h="690025">
                <a:tc>
                  <a:txBody>
                    <a:bodyPr/>
                    <a:lstStyle/>
                    <a:p>
                      <a:pPr indent="0" lvl="0" marL="0" rtl="0" algn="ctr">
                        <a:spcBef>
                          <a:spcPts val="0"/>
                        </a:spcBef>
                        <a:spcAft>
                          <a:spcPts val="0"/>
                        </a:spcAft>
                        <a:buClr>
                          <a:schemeClr val="dk1"/>
                        </a:buClr>
                        <a:buSzPts val="1100"/>
                        <a:buFont typeface="Arial"/>
                        <a:buNone/>
                      </a:pPr>
                      <a:r>
                        <a:rPr b="1" lang="en-US" sz="1900">
                          <a:latin typeface="Verdana"/>
                          <a:ea typeface="Verdana"/>
                          <a:cs typeface="Verdana"/>
                          <a:sym typeface="Verdana"/>
                        </a:rPr>
                        <a:t>POONACHA TC </a:t>
                      </a:r>
                      <a:endParaRPr b="1" sz="1900">
                        <a:latin typeface="Verdana"/>
                        <a:ea typeface="Verdana"/>
                        <a:cs typeface="Verdana"/>
                        <a:sym typeface="Verdana"/>
                      </a:endParaRPr>
                    </a:p>
                  </a:txBody>
                  <a:tcPr marT="45725" marB="45725" marR="75350" marL="75350"/>
                </a:tc>
                <a:tc>
                  <a:txBody>
                    <a:bodyPr/>
                    <a:lstStyle/>
                    <a:p>
                      <a:pPr indent="0" lvl="0" marL="0" rtl="0" algn="ctr">
                        <a:spcBef>
                          <a:spcPts val="0"/>
                        </a:spcBef>
                        <a:spcAft>
                          <a:spcPts val="0"/>
                        </a:spcAft>
                        <a:buClr>
                          <a:schemeClr val="dk1"/>
                        </a:buClr>
                        <a:buSzPts val="1100"/>
                        <a:buFont typeface="Arial"/>
                        <a:buNone/>
                      </a:pPr>
                      <a:r>
                        <a:rPr b="1" lang="en-US" sz="1900">
                          <a:latin typeface="Verdana"/>
                          <a:ea typeface="Verdana"/>
                          <a:cs typeface="Verdana"/>
                          <a:sym typeface="Verdana"/>
                        </a:rPr>
                        <a:t>20231ECE0090</a:t>
                      </a:r>
                      <a:endParaRPr b="1" sz="1900">
                        <a:latin typeface="Verdana"/>
                        <a:ea typeface="Verdana"/>
                        <a:cs typeface="Verdana"/>
                        <a:sym typeface="Verdana"/>
                      </a:endParaRPr>
                    </a:p>
                  </a:txBody>
                  <a:tcPr marT="45725" marB="45725" marR="75350" marL="75350"/>
                </a:tc>
              </a:tr>
              <a:tr h="690025">
                <a:tc>
                  <a:txBody>
                    <a:bodyPr/>
                    <a:lstStyle/>
                    <a:p>
                      <a:pPr indent="0" lvl="0" marL="0" rtl="0" algn="ctr">
                        <a:spcBef>
                          <a:spcPts val="0"/>
                        </a:spcBef>
                        <a:spcAft>
                          <a:spcPts val="0"/>
                        </a:spcAft>
                        <a:buClr>
                          <a:schemeClr val="dk1"/>
                        </a:buClr>
                        <a:buSzPts val="1100"/>
                        <a:buFont typeface="Arial"/>
                        <a:buNone/>
                      </a:pPr>
                      <a:r>
                        <a:rPr b="1" lang="en-US" sz="1900">
                          <a:latin typeface="Verdana"/>
                          <a:ea typeface="Verdana"/>
                          <a:cs typeface="Verdana"/>
                          <a:sym typeface="Verdana"/>
                        </a:rPr>
                        <a:t>DEEPTHI BH</a:t>
                      </a:r>
                      <a:endParaRPr b="1" sz="1900">
                        <a:latin typeface="Verdana"/>
                        <a:ea typeface="Verdana"/>
                        <a:cs typeface="Verdana"/>
                        <a:sym typeface="Verdana"/>
                      </a:endParaRPr>
                    </a:p>
                    <a:p>
                      <a:pPr indent="0" lvl="0" marL="0" marR="0" rtl="0" algn="l">
                        <a:lnSpc>
                          <a:spcPct val="100000"/>
                        </a:lnSpc>
                        <a:spcBef>
                          <a:spcPts val="0"/>
                        </a:spcBef>
                        <a:spcAft>
                          <a:spcPts val="0"/>
                        </a:spcAft>
                        <a:buClr>
                          <a:srgbClr val="000000"/>
                        </a:buClr>
                        <a:buSzPts val="1100"/>
                        <a:buFont typeface="Arial"/>
                        <a:buNone/>
                      </a:pPr>
                      <a:r>
                        <a:t/>
                      </a:r>
                      <a:endParaRPr b="1" sz="1900">
                        <a:latin typeface="Verdana"/>
                        <a:ea typeface="Verdana"/>
                        <a:cs typeface="Verdana"/>
                        <a:sym typeface="Verdana"/>
                      </a:endParaRPr>
                    </a:p>
                  </a:txBody>
                  <a:tcPr marT="45725" marB="45725" marR="75350" marL="75350"/>
                </a:tc>
                <a:tc>
                  <a:txBody>
                    <a:bodyPr/>
                    <a:lstStyle/>
                    <a:p>
                      <a:pPr indent="0" lvl="0" marL="0" rtl="0" algn="ctr">
                        <a:spcBef>
                          <a:spcPts val="0"/>
                        </a:spcBef>
                        <a:spcAft>
                          <a:spcPts val="0"/>
                        </a:spcAft>
                        <a:buClr>
                          <a:schemeClr val="dk1"/>
                        </a:buClr>
                        <a:buSzPts val="1100"/>
                        <a:buFont typeface="Arial"/>
                        <a:buNone/>
                      </a:pPr>
                      <a:r>
                        <a:rPr b="1" lang="en-US" sz="1900">
                          <a:latin typeface="Verdana"/>
                          <a:ea typeface="Verdana"/>
                          <a:cs typeface="Verdana"/>
                          <a:sym typeface="Verdana"/>
                        </a:rPr>
                        <a:t>20231CBD0031</a:t>
                      </a:r>
                      <a:endParaRPr b="1" sz="1900">
                        <a:latin typeface="Verdana"/>
                        <a:ea typeface="Verdana"/>
                        <a:cs typeface="Verdana"/>
                        <a:sym typeface="Verdana"/>
                      </a:endParaRPr>
                    </a:p>
                    <a:p>
                      <a:pPr indent="0" lvl="0" marL="0" marR="0" rtl="0" algn="l">
                        <a:lnSpc>
                          <a:spcPct val="100000"/>
                        </a:lnSpc>
                        <a:spcBef>
                          <a:spcPts val="0"/>
                        </a:spcBef>
                        <a:spcAft>
                          <a:spcPts val="0"/>
                        </a:spcAft>
                        <a:buClr>
                          <a:srgbClr val="000000"/>
                        </a:buClr>
                        <a:buSzPts val="1100"/>
                        <a:buFont typeface="Arial"/>
                        <a:buNone/>
                      </a:pPr>
                      <a:r>
                        <a:t/>
                      </a:r>
                      <a:endParaRPr b="1" sz="1900">
                        <a:latin typeface="Verdana"/>
                        <a:ea typeface="Verdana"/>
                        <a:cs typeface="Verdana"/>
                        <a:sym typeface="Verdana"/>
                      </a:endParaRPr>
                    </a:p>
                  </a:txBody>
                  <a:tcPr marT="45725" marB="45725" marR="75350" marL="75350"/>
                </a:tc>
              </a:tr>
            </a:tbl>
          </a:graphicData>
        </a:graphic>
      </p:graphicFrame>
      <p:sp>
        <p:nvSpPr>
          <p:cNvPr id="343" name="Google Shape;343;p36"/>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2000"/>
              <a:buNone/>
            </a:pPr>
            <a:fld id="{00000000-1234-1234-1234-123412341234}" type="slidenum">
              <a:rPr lang="en-US"/>
              <a:t>‹#›</a:t>
            </a:fld>
            <a:endParaRPr/>
          </a:p>
        </p:txBody>
      </p:sp>
      <p:pic>
        <p:nvPicPr>
          <p:cNvPr descr="https://static.wixstatic.com/media/eee33c_793eb59422734c3e86369fed8b877edf~mv2.png/v1/fill/w_583,h_231,al_c,q_85,usm_0.66_1.00_0.01,enc_auto/_%20Poster%20Anveshana%20-%202024-25.png" id="344" name="Google Shape;344;p36"/>
          <p:cNvPicPr preferRelativeResize="0"/>
          <p:nvPr/>
        </p:nvPicPr>
        <p:blipFill rotWithShape="1">
          <a:blip r:embed="rId3">
            <a:alphaModFix/>
          </a:blip>
          <a:srcRect b="0" l="0" r="0" t="0"/>
          <a:stretch/>
        </p:blipFill>
        <p:spPr>
          <a:xfrm>
            <a:off x="8902741" y="114523"/>
            <a:ext cx="2603459" cy="1031560"/>
          </a:xfrm>
          <a:prstGeom prst="rect">
            <a:avLst/>
          </a:prstGeom>
          <a:noFill/>
          <a:ln>
            <a:noFill/>
          </a:ln>
        </p:spPr>
      </p:pic>
      <p:pic>
        <p:nvPicPr>
          <p:cNvPr descr="Build Club-3 2[1]" id="345" name="Google Shape;345;p36"/>
          <p:cNvPicPr preferRelativeResize="0"/>
          <p:nvPr/>
        </p:nvPicPr>
        <p:blipFill rotWithShape="1">
          <a:blip r:embed="rId4">
            <a:alphaModFix/>
          </a:blip>
          <a:srcRect b="0" l="0" r="0" t="0"/>
          <a:stretch/>
        </p:blipFill>
        <p:spPr>
          <a:xfrm>
            <a:off x="243205" y="0"/>
            <a:ext cx="727710" cy="660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37"/>
          <p:cNvSpPr txBox="1"/>
          <p:nvPr>
            <p:ph idx="11" type="ftr"/>
          </p:nvPr>
        </p:nvSpPr>
        <p:spPr>
          <a:xfrm>
            <a:off x="4648200" y="6356353"/>
            <a:ext cx="32040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t/>
            </a:r>
            <a:endParaRPr>
              <a:solidFill>
                <a:schemeClr val="lt1"/>
              </a:solidFill>
            </a:endParaRPr>
          </a:p>
        </p:txBody>
      </p:sp>
      <p:sp>
        <p:nvSpPr>
          <p:cNvPr id="352" name="Google Shape;352;p37"/>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2000"/>
              <a:buNone/>
            </a:pPr>
            <a:fld id="{00000000-1234-1234-1234-123412341234}" type="slidenum">
              <a:rPr b="1" lang="en-US">
                <a:solidFill>
                  <a:schemeClr val="lt1"/>
                </a:solidFill>
              </a:rPr>
              <a:t>‹#›</a:t>
            </a:fld>
            <a:endParaRPr b="1">
              <a:solidFill>
                <a:schemeClr val="lt1"/>
              </a:solidFill>
            </a:endParaRPr>
          </a:p>
        </p:txBody>
      </p:sp>
      <p:sp>
        <p:nvSpPr>
          <p:cNvPr id="353" name="Google Shape;353;p37"/>
          <p:cNvSpPr txBox="1"/>
          <p:nvPr/>
        </p:nvSpPr>
        <p:spPr>
          <a:xfrm>
            <a:off x="1661875" y="712208"/>
            <a:ext cx="5528700" cy="848400"/>
          </a:xfrm>
          <a:prstGeom prst="rect">
            <a:avLst/>
          </a:prstGeom>
          <a:noFill/>
          <a:ln>
            <a:noFill/>
          </a:ln>
        </p:spPr>
        <p:txBody>
          <a:bodyPr anchorCtr="0" anchor="t" bIns="45700" lIns="91425" spcFirstLastPara="1" rIns="91425" wrap="square" tIns="45700">
            <a:noAutofit/>
          </a:bodyPr>
          <a:lstStyle/>
          <a:p>
            <a:pPr indent="-406400" lvl="0" marL="457200" rtl="0" algn="l">
              <a:spcBef>
                <a:spcPts val="0"/>
              </a:spcBef>
              <a:spcAft>
                <a:spcPts val="0"/>
              </a:spcAft>
              <a:buClr>
                <a:srgbClr val="262626"/>
              </a:buClr>
              <a:buSzPts val="2800"/>
              <a:buFont typeface="Noto Sans Symbols"/>
              <a:buChar char="❖"/>
            </a:pPr>
            <a:r>
              <a:rPr b="1" lang="en-US" sz="2800" u="sng">
                <a:solidFill>
                  <a:srgbClr val="262626"/>
                </a:solidFill>
              </a:rPr>
              <a:t>PROBLEM STATEMENT </a:t>
            </a:r>
            <a:endParaRPr b="1" sz="2800" u="sng">
              <a:solidFill>
                <a:srgbClr val="262626"/>
              </a:solidFill>
            </a:endParaRPr>
          </a:p>
        </p:txBody>
      </p:sp>
      <p:pic>
        <p:nvPicPr>
          <p:cNvPr descr="https://static.wixstatic.com/media/eee33c_793eb59422734c3e86369fed8b877edf~mv2.png/v1/fill/w_583,h_231,al_c,q_85,usm_0.66_1.00_0.01,enc_auto/_%20Poster%20Anveshana%20-%202024-25.png" id="354" name="Google Shape;354;p37"/>
          <p:cNvPicPr preferRelativeResize="0"/>
          <p:nvPr/>
        </p:nvPicPr>
        <p:blipFill rotWithShape="1">
          <a:blip r:embed="rId3">
            <a:alphaModFix/>
          </a:blip>
          <a:srcRect b="0" l="0" r="0" t="0"/>
          <a:stretch/>
        </p:blipFill>
        <p:spPr>
          <a:xfrm>
            <a:off x="9588541" y="41798"/>
            <a:ext cx="2603459" cy="1031560"/>
          </a:xfrm>
          <a:prstGeom prst="rect">
            <a:avLst/>
          </a:prstGeom>
          <a:noFill/>
          <a:ln>
            <a:noFill/>
          </a:ln>
        </p:spPr>
      </p:pic>
      <p:pic>
        <p:nvPicPr>
          <p:cNvPr descr="Build Club-3 2[1]" id="355" name="Google Shape;355;p37"/>
          <p:cNvPicPr preferRelativeResize="0"/>
          <p:nvPr/>
        </p:nvPicPr>
        <p:blipFill rotWithShape="1">
          <a:blip r:embed="rId4">
            <a:alphaModFix/>
          </a:blip>
          <a:srcRect b="0" l="0" r="0" t="0"/>
          <a:stretch/>
        </p:blipFill>
        <p:spPr>
          <a:xfrm>
            <a:off x="243205" y="0"/>
            <a:ext cx="727710" cy="660400"/>
          </a:xfrm>
          <a:prstGeom prst="rect">
            <a:avLst/>
          </a:prstGeom>
          <a:noFill/>
          <a:ln>
            <a:noFill/>
          </a:ln>
        </p:spPr>
      </p:pic>
      <p:sp>
        <p:nvSpPr>
          <p:cNvPr id="356" name="Google Shape;356;p37"/>
          <p:cNvSpPr txBox="1"/>
          <p:nvPr/>
        </p:nvSpPr>
        <p:spPr>
          <a:xfrm>
            <a:off x="1216675" y="1379150"/>
            <a:ext cx="9884700" cy="51237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1200"/>
              </a:spcBef>
              <a:spcAft>
                <a:spcPts val="0"/>
              </a:spcAft>
              <a:buNone/>
            </a:pPr>
            <a:r>
              <a:rPr b="1" lang="en-US" sz="2400">
                <a:solidFill>
                  <a:schemeClr val="dk1"/>
                </a:solidFill>
              </a:rPr>
              <a:t>The Crisis:</a:t>
            </a:r>
            <a:r>
              <a:rPr lang="en-US" sz="2400">
                <a:solidFill>
                  <a:schemeClr val="dk1"/>
                </a:solidFill>
              </a:rPr>
              <a:t> Sudden Cardiac Arrest (SCA) is a leading cause of death, with survival rates in India below 10%. Every minute without help drastically reduces the chance of survival.</a:t>
            </a:r>
            <a:endParaRPr sz="2400">
              <a:solidFill>
                <a:schemeClr val="dk1"/>
              </a:solidFill>
            </a:endParaRPr>
          </a:p>
          <a:p>
            <a:pPr indent="-228600" lvl="0" marL="457200" rtl="0" algn="l">
              <a:lnSpc>
                <a:spcPct val="115000"/>
              </a:lnSpc>
              <a:spcBef>
                <a:spcPts val="1200"/>
              </a:spcBef>
              <a:spcAft>
                <a:spcPts val="0"/>
              </a:spcAft>
              <a:buNone/>
            </a:pPr>
            <a:r>
              <a:rPr b="1" lang="en-US" sz="2400">
                <a:solidFill>
                  <a:schemeClr val="dk1"/>
                </a:solidFill>
              </a:rPr>
              <a:t>The "Broken Chain of Survival" in India:</a:t>
            </a:r>
            <a:endParaRPr b="1" sz="2400">
              <a:solidFill>
                <a:schemeClr val="dk1"/>
              </a:solidFill>
            </a:endParaRPr>
          </a:p>
          <a:p>
            <a:pPr indent="-381000" lvl="0" marL="457200" rtl="0" algn="l">
              <a:lnSpc>
                <a:spcPct val="115000"/>
              </a:lnSpc>
              <a:spcBef>
                <a:spcPts val="1200"/>
              </a:spcBef>
              <a:spcAft>
                <a:spcPts val="0"/>
              </a:spcAft>
              <a:buClr>
                <a:schemeClr val="dk1"/>
              </a:buClr>
              <a:buSzPts val="2400"/>
              <a:buChar char="●"/>
            </a:pPr>
            <a:r>
              <a:rPr b="1" lang="en-US" sz="2400">
                <a:solidFill>
                  <a:schemeClr val="dk1"/>
                </a:solidFill>
              </a:rPr>
              <a:t>Delayed Response:</a:t>
            </a:r>
            <a:r>
              <a:rPr lang="en-US" sz="2400">
                <a:solidFill>
                  <a:schemeClr val="dk1"/>
                </a:solidFill>
              </a:rPr>
              <a:t> Ambulances take too long to reach remote areas.</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b="1" lang="en-US" sz="2400">
                <a:solidFill>
                  <a:schemeClr val="dk1"/>
                </a:solidFill>
              </a:rPr>
              <a:t>Lack of Action:</a:t>
            </a:r>
            <a:r>
              <a:rPr lang="en-US" sz="2400">
                <a:solidFill>
                  <a:schemeClr val="dk1"/>
                </a:solidFill>
              </a:rPr>
              <a:t> Untrained bystanders hesitate to act.</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b="1" lang="en-US" sz="2400">
                <a:solidFill>
                  <a:schemeClr val="dk1"/>
                </a:solidFill>
              </a:rPr>
              <a:t>Poor AED Management:</a:t>
            </a:r>
            <a:r>
              <a:rPr lang="en-US" sz="2400">
                <a:solidFill>
                  <a:schemeClr val="dk1"/>
                </a:solidFill>
              </a:rPr>
              <a:t> Public AEDs are often unmanaged, hard to locate, and may not be operational when needed most.</a:t>
            </a:r>
            <a:endParaRPr sz="2400">
              <a:solidFill>
                <a:schemeClr val="dk1"/>
              </a:solidFill>
            </a:endParaRPr>
          </a:p>
          <a:p>
            <a:pPr indent="0" lvl="0" marL="457200" rtl="0" algn="l">
              <a:lnSpc>
                <a:spcPct val="115000"/>
              </a:lnSpc>
              <a:spcBef>
                <a:spcPts val="1200"/>
              </a:spcBef>
              <a:spcAft>
                <a:spcPts val="0"/>
              </a:spcAft>
              <a:buNone/>
            </a:pPr>
            <a:r>
              <a:t/>
            </a:r>
            <a:endParaRPr b="1" sz="3600">
              <a:solidFill>
                <a:schemeClr val="dk1"/>
              </a:solidFill>
            </a:endParaRPr>
          </a:p>
          <a:p>
            <a:pPr indent="0" lvl="0" marL="0" rtl="0" algn="l">
              <a:spcBef>
                <a:spcPts val="1200"/>
              </a:spcBef>
              <a:spcAft>
                <a:spcPts val="0"/>
              </a:spcAft>
              <a:buNone/>
            </a:pPr>
            <a:r>
              <a:t/>
            </a:r>
            <a:endParaRPr sz="2900">
              <a:solidFill>
                <a:srgbClr val="3F3F3F"/>
              </a:solidFill>
              <a:latin typeface="Century Gothic"/>
              <a:ea typeface="Century Gothic"/>
              <a:cs typeface="Century Gothic"/>
              <a:sym typeface="Century 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38"/>
          <p:cNvSpPr txBox="1"/>
          <p:nvPr>
            <p:ph idx="11" type="ftr"/>
          </p:nvPr>
        </p:nvSpPr>
        <p:spPr>
          <a:xfrm>
            <a:off x="4648200" y="6356353"/>
            <a:ext cx="32040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t/>
            </a:r>
            <a:endParaRPr>
              <a:solidFill>
                <a:schemeClr val="lt1"/>
              </a:solidFill>
            </a:endParaRPr>
          </a:p>
        </p:txBody>
      </p:sp>
      <p:sp>
        <p:nvSpPr>
          <p:cNvPr id="363" name="Google Shape;363;p38"/>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2000"/>
              <a:buNone/>
            </a:pPr>
            <a:fld id="{00000000-1234-1234-1234-123412341234}" type="slidenum">
              <a:rPr b="1" lang="en-US">
                <a:solidFill>
                  <a:schemeClr val="lt1"/>
                </a:solidFill>
              </a:rPr>
              <a:t>‹#›</a:t>
            </a:fld>
            <a:endParaRPr b="1">
              <a:solidFill>
                <a:schemeClr val="lt1"/>
              </a:solidFill>
            </a:endParaRPr>
          </a:p>
        </p:txBody>
      </p:sp>
      <p:sp>
        <p:nvSpPr>
          <p:cNvPr id="364" name="Google Shape;364;p38"/>
          <p:cNvSpPr txBox="1"/>
          <p:nvPr/>
        </p:nvSpPr>
        <p:spPr>
          <a:xfrm>
            <a:off x="1797525" y="660400"/>
            <a:ext cx="4860300" cy="52320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262626"/>
              </a:buClr>
              <a:buSzPts val="2800"/>
              <a:buFont typeface="Noto Sans Symbols"/>
              <a:buChar char="❖"/>
            </a:pPr>
            <a:r>
              <a:rPr b="1" lang="en-US" sz="2800" u="sng">
                <a:solidFill>
                  <a:srgbClr val="262626"/>
                </a:solidFill>
              </a:rPr>
              <a:t>PROPOSED SOLUTION </a:t>
            </a:r>
            <a:endParaRPr b="1" i="0" sz="2800" u="sng" cap="none" strike="noStrike">
              <a:solidFill>
                <a:srgbClr val="262626"/>
              </a:solidFill>
              <a:latin typeface="Arial"/>
              <a:ea typeface="Arial"/>
              <a:cs typeface="Arial"/>
              <a:sym typeface="Arial"/>
            </a:endParaRPr>
          </a:p>
        </p:txBody>
      </p:sp>
      <p:pic>
        <p:nvPicPr>
          <p:cNvPr descr="https://static.wixstatic.com/media/eee33c_793eb59422734c3e86369fed8b877edf~mv2.png/v1/fill/w_583,h_231,al_c,q_85,usm_0.66_1.00_0.01,enc_auto/_%20Poster%20Anveshana%20-%202024-25.png" id="365" name="Google Shape;365;p38"/>
          <p:cNvPicPr preferRelativeResize="0"/>
          <p:nvPr/>
        </p:nvPicPr>
        <p:blipFill rotWithShape="1">
          <a:blip r:embed="rId3">
            <a:alphaModFix/>
          </a:blip>
          <a:srcRect b="0" l="0" r="0" t="0"/>
          <a:stretch/>
        </p:blipFill>
        <p:spPr>
          <a:xfrm>
            <a:off x="9588541" y="41798"/>
            <a:ext cx="2603459" cy="1031560"/>
          </a:xfrm>
          <a:prstGeom prst="rect">
            <a:avLst/>
          </a:prstGeom>
          <a:noFill/>
          <a:ln>
            <a:noFill/>
          </a:ln>
        </p:spPr>
      </p:pic>
      <p:pic>
        <p:nvPicPr>
          <p:cNvPr descr="Build Club-3 2[1]" id="366" name="Google Shape;366;p38"/>
          <p:cNvPicPr preferRelativeResize="0"/>
          <p:nvPr/>
        </p:nvPicPr>
        <p:blipFill rotWithShape="1">
          <a:blip r:embed="rId4">
            <a:alphaModFix/>
          </a:blip>
          <a:srcRect b="0" l="0" r="0" t="0"/>
          <a:stretch/>
        </p:blipFill>
        <p:spPr>
          <a:xfrm>
            <a:off x="243205" y="0"/>
            <a:ext cx="727710" cy="660400"/>
          </a:xfrm>
          <a:prstGeom prst="rect">
            <a:avLst/>
          </a:prstGeom>
          <a:noFill/>
          <a:ln>
            <a:noFill/>
          </a:ln>
        </p:spPr>
      </p:pic>
      <p:sp>
        <p:nvSpPr>
          <p:cNvPr id="367" name="Google Shape;367;p38"/>
          <p:cNvSpPr txBox="1"/>
          <p:nvPr/>
        </p:nvSpPr>
        <p:spPr>
          <a:xfrm>
            <a:off x="622050" y="1435825"/>
            <a:ext cx="11256300" cy="514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US" sz="2200">
                <a:solidFill>
                  <a:schemeClr val="dk1"/>
                </a:solidFill>
              </a:rPr>
              <a:t>The SAHAYAK Ecosystem:</a:t>
            </a:r>
            <a:r>
              <a:rPr lang="en-US" sz="2200">
                <a:solidFill>
                  <a:schemeClr val="dk1"/>
                </a:solidFill>
              </a:rPr>
              <a:t> An intelligent platform to manage a fleet of smart AEDs and accelerate emergency response.</a:t>
            </a:r>
            <a:br>
              <a:rPr lang="en-US" sz="2200">
                <a:solidFill>
                  <a:schemeClr val="dk1"/>
                </a:solidFill>
              </a:rPr>
            </a:br>
            <a:endParaRPr sz="2200">
              <a:solidFill>
                <a:schemeClr val="dk1"/>
              </a:solidFill>
            </a:endParaRPr>
          </a:p>
          <a:p>
            <a:pPr indent="0" lvl="0" marL="0" rtl="0" algn="l">
              <a:spcBef>
                <a:spcPts val="0"/>
              </a:spcBef>
              <a:spcAft>
                <a:spcPts val="0"/>
              </a:spcAft>
              <a:buClr>
                <a:schemeClr val="dk1"/>
              </a:buClr>
              <a:buSzPts val="1100"/>
              <a:buFont typeface="Arial"/>
              <a:buNone/>
            </a:pPr>
            <a:r>
              <a:rPr b="1" lang="en-US" sz="2200">
                <a:solidFill>
                  <a:schemeClr val="dk1"/>
                </a:solidFill>
              </a:rPr>
              <a:t> Core Components:</a:t>
            </a:r>
            <a:endParaRPr b="1" sz="2200">
              <a:solidFill>
                <a:schemeClr val="dk1"/>
              </a:solidFill>
            </a:endParaRPr>
          </a:p>
          <a:p>
            <a:pPr indent="-368300" lvl="0" marL="457200" rtl="0" algn="l">
              <a:lnSpc>
                <a:spcPct val="115000"/>
              </a:lnSpc>
              <a:spcBef>
                <a:spcPts val="1200"/>
              </a:spcBef>
              <a:spcAft>
                <a:spcPts val="0"/>
              </a:spcAft>
              <a:buClr>
                <a:schemeClr val="dk1"/>
              </a:buClr>
              <a:buSzPts val="2200"/>
              <a:buAutoNum type="arabicPeriod"/>
            </a:pPr>
            <a:r>
              <a:rPr lang="en-US" sz="2200">
                <a:solidFill>
                  <a:schemeClr val="dk1"/>
                </a:solidFill>
              </a:rPr>
              <a:t>A </a:t>
            </a:r>
            <a:r>
              <a:rPr b="1" lang="en-US" sz="2200">
                <a:solidFill>
                  <a:schemeClr val="dk1"/>
                </a:solidFill>
              </a:rPr>
              <a:t>Smart AED Fleet + AI </a:t>
            </a:r>
            <a:r>
              <a:rPr b="1" lang="en-US" sz="2200">
                <a:solidFill>
                  <a:schemeClr val="dk1"/>
                </a:solidFill>
              </a:rPr>
              <a:t>Predictive Maintenance Model</a:t>
            </a:r>
            <a:r>
              <a:rPr b="1" lang="en-US" sz="2200">
                <a:solidFill>
                  <a:schemeClr val="dk1"/>
                </a:solidFill>
              </a:rPr>
              <a:t> </a:t>
            </a:r>
            <a:r>
              <a:rPr lang="en-US" sz="2200">
                <a:solidFill>
                  <a:schemeClr val="dk1"/>
                </a:solidFill>
              </a:rPr>
              <a:t>: Each device is tracked for location, status, and battery health in real-time and also ai based </a:t>
            </a:r>
            <a:r>
              <a:rPr lang="en-US" sz="2200">
                <a:solidFill>
                  <a:schemeClr val="dk1"/>
                </a:solidFill>
              </a:rPr>
              <a:t>maintenance</a:t>
            </a:r>
            <a:r>
              <a:rPr lang="en-US" sz="2200">
                <a:solidFill>
                  <a:schemeClr val="dk1"/>
                </a:solidFill>
              </a:rPr>
              <a:t> </a:t>
            </a:r>
            <a:r>
              <a:rPr lang="en-US" sz="2200">
                <a:solidFill>
                  <a:schemeClr val="dk1"/>
                </a:solidFill>
              </a:rPr>
              <a:t> </a:t>
            </a:r>
            <a:endParaRPr sz="2200">
              <a:solidFill>
                <a:schemeClr val="dk1"/>
              </a:solidFill>
            </a:endParaRPr>
          </a:p>
          <a:p>
            <a:pPr indent="-368300" lvl="0" marL="457200" rtl="0" algn="l">
              <a:lnSpc>
                <a:spcPct val="115000"/>
              </a:lnSpc>
              <a:spcBef>
                <a:spcPts val="0"/>
              </a:spcBef>
              <a:spcAft>
                <a:spcPts val="0"/>
              </a:spcAft>
              <a:buClr>
                <a:schemeClr val="dk1"/>
              </a:buClr>
              <a:buSzPts val="2200"/>
              <a:buAutoNum type="arabicPeriod"/>
            </a:pPr>
            <a:r>
              <a:rPr lang="en-US" sz="2200">
                <a:solidFill>
                  <a:schemeClr val="dk1"/>
                </a:solidFill>
              </a:rPr>
              <a:t>An </a:t>
            </a:r>
            <a:r>
              <a:rPr b="1" lang="en-US" sz="2200">
                <a:solidFill>
                  <a:schemeClr val="dk1"/>
                </a:solidFill>
              </a:rPr>
              <a:t>Intelligent Dispatch Dashboard</a:t>
            </a:r>
            <a:r>
              <a:rPr lang="en-US" sz="2200">
                <a:solidFill>
                  <a:schemeClr val="dk1"/>
                </a:solidFill>
              </a:rPr>
              <a:t>: A central command center for health administrators to monitor the entire network</a:t>
            </a:r>
            <a:r>
              <a:rPr lang="en-US" sz="2200">
                <a:solidFill>
                  <a:schemeClr val="dk1"/>
                </a:solidFill>
              </a:rPr>
              <a:t>.</a:t>
            </a:r>
            <a:endParaRPr sz="2200">
              <a:solidFill>
                <a:schemeClr val="dk1"/>
              </a:solidFill>
            </a:endParaRPr>
          </a:p>
          <a:p>
            <a:pPr indent="-368300" lvl="0" marL="457200" rtl="0" algn="l">
              <a:lnSpc>
                <a:spcPct val="115000"/>
              </a:lnSpc>
              <a:spcBef>
                <a:spcPts val="0"/>
              </a:spcBef>
              <a:spcAft>
                <a:spcPts val="0"/>
              </a:spcAft>
              <a:buClr>
                <a:schemeClr val="dk1"/>
              </a:buClr>
              <a:buSzPts val="2200"/>
              <a:buAutoNum type="arabicPeriod"/>
            </a:pPr>
            <a:r>
              <a:rPr lang="en-US" sz="2200">
                <a:solidFill>
                  <a:schemeClr val="dk1"/>
                </a:solidFill>
              </a:rPr>
              <a:t> </a:t>
            </a:r>
            <a:r>
              <a:rPr b="1" lang="en-US" sz="2200">
                <a:solidFill>
                  <a:schemeClr val="dk1"/>
                </a:solidFill>
              </a:rPr>
              <a:t>AI Voice: CPR &amp; AED Guide:</a:t>
            </a:r>
            <a:r>
              <a:rPr lang="en-US" sz="2200">
                <a:solidFill>
                  <a:schemeClr val="dk1"/>
                </a:solidFill>
              </a:rPr>
              <a:t> A calm AI voice provides interactive, patient-specific CPR and AED instructions in </a:t>
            </a:r>
            <a:r>
              <a:rPr lang="en-US" sz="2200">
                <a:solidFill>
                  <a:schemeClr val="dk1"/>
                </a:solidFill>
              </a:rPr>
              <a:t>multilingual</a:t>
            </a:r>
            <a:r>
              <a:rPr lang="en-US" sz="2200">
                <a:solidFill>
                  <a:schemeClr val="dk1"/>
                </a:solidFill>
              </a:rPr>
              <a:t> to guide any bystander through a rescue.</a:t>
            </a:r>
            <a:endParaRPr sz="22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2200">
                <a:solidFill>
                  <a:schemeClr val="dk1"/>
                </a:solidFill>
              </a:rPr>
              <a:t>The Vision:</a:t>
            </a:r>
            <a:r>
              <a:rPr lang="en-US" sz="2200">
                <a:solidFill>
                  <a:schemeClr val="dk1"/>
                </a:solidFill>
              </a:rPr>
              <a:t> To connect the incident, the nearest life-saving device, and the first responder in seconds, not minutes.</a:t>
            </a:r>
            <a:endParaRPr sz="22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39"/>
          <p:cNvSpPr txBox="1"/>
          <p:nvPr>
            <p:ph type="title"/>
          </p:nvPr>
        </p:nvSpPr>
        <p:spPr>
          <a:xfrm>
            <a:off x="1738102" y="724623"/>
            <a:ext cx="7005000" cy="491400"/>
          </a:xfrm>
          <a:prstGeom prst="rect">
            <a:avLst/>
          </a:prstGeom>
          <a:noFill/>
          <a:ln>
            <a:noFill/>
          </a:ln>
        </p:spPr>
        <p:txBody>
          <a:bodyPr anchorCtr="0" anchor="t" bIns="45700" lIns="91425" spcFirstLastPara="1" rIns="91425" wrap="square" tIns="45700">
            <a:normAutofit fontScale="90000"/>
          </a:bodyPr>
          <a:lstStyle/>
          <a:p>
            <a:pPr indent="0" lvl="0" marL="0" rtl="0" algn="l">
              <a:lnSpc>
                <a:spcPct val="100000"/>
              </a:lnSpc>
              <a:spcBef>
                <a:spcPts val="0"/>
              </a:spcBef>
              <a:spcAft>
                <a:spcPts val="0"/>
              </a:spcAft>
              <a:buClr>
                <a:srgbClr val="262626"/>
              </a:buClr>
              <a:buSzPct val="100000"/>
              <a:buFont typeface="Times New Roman"/>
              <a:buNone/>
            </a:pPr>
            <a:r>
              <a:rPr b="1" lang="en-US" sz="3600" u="sng">
                <a:latin typeface="Times New Roman"/>
                <a:ea typeface="Times New Roman"/>
                <a:cs typeface="Times New Roman"/>
                <a:sym typeface="Times New Roman"/>
              </a:rPr>
              <a:t>TECHNICAL APPROACH</a:t>
            </a:r>
            <a:endParaRPr b="1" u="sng"/>
          </a:p>
        </p:txBody>
      </p:sp>
      <p:sp>
        <p:nvSpPr>
          <p:cNvPr id="374" name="Google Shape;374;p39"/>
          <p:cNvSpPr txBox="1"/>
          <p:nvPr>
            <p:ph idx="11" type="ftr"/>
          </p:nvPr>
        </p:nvSpPr>
        <p:spPr>
          <a:xfrm>
            <a:off x="4648200" y="6356353"/>
            <a:ext cx="32040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solidFill>
                  <a:schemeClr val="lt1"/>
                </a:solidFill>
              </a:rPr>
              <a:t>@SIH Idea submission- Template</a:t>
            </a:r>
            <a:endParaRPr>
              <a:solidFill>
                <a:schemeClr val="lt1"/>
              </a:solidFill>
            </a:endParaRPr>
          </a:p>
        </p:txBody>
      </p:sp>
      <p:sp>
        <p:nvSpPr>
          <p:cNvPr id="375" name="Google Shape;375;p39"/>
          <p:cNvSpPr txBox="1"/>
          <p:nvPr>
            <p:ph idx="12" type="sldNum"/>
          </p:nvPr>
        </p:nvSpPr>
        <p:spPr>
          <a:xfrm>
            <a:off x="531812" y="787782"/>
            <a:ext cx="7797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2000"/>
              <a:buNone/>
            </a:pPr>
            <a:fld id="{00000000-1234-1234-1234-123412341234}" type="slidenum">
              <a:rPr b="1" lang="en-US">
                <a:solidFill>
                  <a:schemeClr val="lt1"/>
                </a:solidFill>
              </a:rPr>
              <a:t>‹#›</a:t>
            </a:fld>
            <a:endParaRPr b="1">
              <a:solidFill>
                <a:schemeClr val="lt1"/>
              </a:solidFill>
            </a:endParaRPr>
          </a:p>
        </p:txBody>
      </p:sp>
      <p:pic>
        <p:nvPicPr>
          <p:cNvPr descr="https://static.wixstatic.com/media/eee33c_793eb59422734c3e86369fed8b877edf~mv2.png/v1/fill/w_583,h_231,al_c,q_85,usm_0.66_1.00_0.01,enc_auto/_%20Poster%20Anveshana%20-%202024-25.png" id="376" name="Google Shape;376;p39"/>
          <p:cNvPicPr preferRelativeResize="0"/>
          <p:nvPr/>
        </p:nvPicPr>
        <p:blipFill rotWithShape="1">
          <a:blip r:embed="rId3">
            <a:alphaModFix/>
          </a:blip>
          <a:srcRect b="0" l="0" r="0" t="0"/>
          <a:stretch/>
        </p:blipFill>
        <p:spPr>
          <a:xfrm>
            <a:off x="8665230" y="37647"/>
            <a:ext cx="2938738" cy="1164407"/>
          </a:xfrm>
          <a:prstGeom prst="rect">
            <a:avLst/>
          </a:prstGeom>
          <a:noFill/>
          <a:ln>
            <a:noFill/>
          </a:ln>
        </p:spPr>
      </p:pic>
      <p:pic>
        <p:nvPicPr>
          <p:cNvPr descr="Build Club-3 2[1]" id="377" name="Google Shape;377;p39"/>
          <p:cNvPicPr preferRelativeResize="0"/>
          <p:nvPr/>
        </p:nvPicPr>
        <p:blipFill rotWithShape="1">
          <a:blip r:embed="rId4">
            <a:alphaModFix/>
          </a:blip>
          <a:srcRect b="0" l="0" r="0" t="0"/>
          <a:stretch/>
        </p:blipFill>
        <p:spPr>
          <a:xfrm>
            <a:off x="243205" y="0"/>
            <a:ext cx="727710" cy="660400"/>
          </a:xfrm>
          <a:prstGeom prst="rect">
            <a:avLst/>
          </a:prstGeom>
          <a:noFill/>
          <a:ln>
            <a:noFill/>
          </a:ln>
        </p:spPr>
      </p:pic>
      <p:sp>
        <p:nvSpPr>
          <p:cNvPr id="378" name="Google Shape;378;p39"/>
          <p:cNvSpPr txBox="1"/>
          <p:nvPr/>
        </p:nvSpPr>
        <p:spPr>
          <a:xfrm>
            <a:off x="683900" y="1492500"/>
            <a:ext cx="11018100" cy="486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US" sz="2300">
                <a:solidFill>
                  <a:schemeClr val="dk1"/>
                </a:solidFill>
              </a:rPr>
              <a:t>System Architecture:</a:t>
            </a:r>
            <a:r>
              <a:rPr lang="en-US" sz="2300">
                <a:solidFill>
                  <a:schemeClr val="dk1"/>
                </a:solidFill>
              </a:rPr>
              <a:t> A modern, scalable web application built for real-time data management.</a:t>
            </a:r>
            <a:endParaRPr sz="2300">
              <a:solidFill>
                <a:schemeClr val="dk1"/>
              </a:solidFill>
            </a:endParaRPr>
          </a:p>
          <a:p>
            <a:pPr indent="0" lvl="0" marL="0" rtl="0" algn="l">
              <a:spcBef>
                <a:spcPts val="0"/>
              </a:spcBef>
              <a:spcAft>
                <a:spcPts val="0"/>
              </a:spcAft>
              <a:buClr>
                <a:schemeClr val="dk1"/>
              </a:buClr>
              <a:buSzPts val="1100"/>
              <a:buFont typeface="Arial"/>
              <a:buNone/>
            </a:pPr>
            <a:r>
              <a:rPr b="1" lang="en-US" sz="2300">
                <a:solidFill>
                  <a:schemeClr val="dk1"/>
                </a:solidFill>
              </a:rPr>
              <a:t>Technology Stack:</a:t>
            </a:r>
            <a:endParaRPr b="1" sz="2800">
              <a:solidFill>
                <a:schemeClr val="dk1"/>
              </a:solidFill>
            </a:endParaRPr>
          </a:p>
          <a:p>
            <a:pPr indent="-374650" lvl="0" marL="457200" rtl="0" algn="l">
              <a:lnSpc>
                <a:spcPct val="115000"/>
              </a:lnSpc>
              <a:spcBef>
                <a:spcPts val="1200"/>
              </a:spcBef>
              <a:spcAft>
                <a:spcPts val="0"/>
              </a:spcAft>
              <a:buClr>
                <a:schemeClr val="dk1"/>
              </a:buClr>
              <a:buSzPts val="2300"/>
              <a:buChar char="●"/>
            </a:pPr>
            <a:r>
              <a:rPr b="1" lang="en-US" sz="2300">
                <a:solidFill>
                  <a:schemeClr val="dk1"/>
                </a:solidFill>
              </a:rPr>
              <a:t>Frontend:</a:t>
            </a:r>
            <a:r>
              <a:rPr lang="en-US" sz="2300">
                <a:solidFill>
                  <a:schemeClr val="dk1"/>
                </a:solidFill>
              </a:rPr>
              <a:t> Next.js &amp; React (for a fast, responsive user interface).</a:t>
            </a:r>
            <a:endParaRPr sz="2300">
              <a:solidFill>
                <a:schemeClr val="dk1"/>
              </a:solidFill>
            </a:endParaRPr>
          </a:p>
          <a:p>
            <a:pPr indent="-374650" lvl="0" marL="457200" rtl="0" algn="l">
              <a:lnSpc>
                <a:spcPct val="115000"/>
              </a:lnSpc>
              <a:spcBef>
                <a:spcPts val="0"/>
              </a:spcBef>
              <a:spcAft>
                <a:spcPts val="0"/>
              </a:spcAft>
              <a:buClr>
                <a:schemeClr val="dk1"/>
              </a:buClr>
              <a:buSzPts val="2300"/>
              <a:buChar char="●"/>
            </a:pPr>
            <a:r>
              <a:rPr b="1" lang="en-US" sz="2300">
                <a:solidFill>
                  <a:schemeClr val="dk1"/>
                </a:solidFill>
              </a:rPr>
              <a:t>AI Engine:</a:t>
            </a:r>
            <a:r>
              <a:rPr lang="en-US" sz="2300">
                <a:solidFill>
                  <a:schemeClr val="dk1"/>
                </a:solidFill>
              </a:rPr>
              <a:t> Google's Genkit (for creating powerful, tool-using AI flows).</a:t>
            </a:r>
            <a:endParaRPr sz="2300">
              <a:solidFill>
                <a:schemeClr val="dk1"/>
              </a:solidFill>
            </a:endParaRPr>
          </a:p>
          <a:p>
            <a:pPr indent="-374650" lvl="0" marL="457200" rtl="0" algn="l">
              <a:lnSpc>
                <a:spcPct val="115000"/>
              </a:lnSpc>
              <a:spcBef>
                <a:spcPts val="0"/>
              </a:spcBef>
              <a:spcAft>
                <a:spcPts val="0"/>
              </a:spcAft>
              <a:buClr>
                <a:schemeClr val="dk1"/>
              </a:buClr>
              <a:buSzPts val="2300"/>
              <a:buChar char="●"/>
            </a:pPr>
            <a:r>
              <a:rPr b="1" lang="en-US" sz="2300">
                <a:solidFill>
                  <a:schemeClr val="dk1"/>
                </a:solidFill>
              </a:rPr>
              <a:t>Data:</a:t>
            </a:r>
            <a:r>
              <a:rPr lang="en-US" sz="2300">
                <a:solidFill>
                  <a:schemeClr val="dk1"/>
                </a:solidFill>
              </a:rPr>
              <a:t> Client-side state management for a dynamic dashboard.</a:t>
            </a:r>
            <a:endParaRPr sz="2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2300">
                <a:solidFill>
                  <a:schemeClr val="dk1"/>
                </a:solidFill>
              </a:rPr>
              <a:t>AI-Dispatch Workflow:</a:t>
            </a:r>
            <a:r>
              <a:rPr lang="en-US" sz="2300">
                <a:solidFill>
                  <a:schemeClr val="dk1"/>
                </a:solidFill>
              </a:rPr>
              <a:t> </a:t>
            </a:r>
            <a:r>
              <a:rPr lang="en-US" sz="2300">
                <a:solidFill>
                  <a:srgbClr val="188038"/>
                </a:solidFill>
                <a:latin typeface="Roboto Mono"/>
                <a:ea typeface="Roboto Mono"/>
                <a:cs typeface="Roboto Mono"/>
                <a:sym typeface="Roboto Mono"/>
              </a:rPr>
              <a:t>Incident Report -&gt; Genkit AI Structures Data -&gt; AI Tool Finds Nearest AED -&gt; Automated Dispatch &amp; Alert </a:t>
            </a:r>
            <a:r>
              <a:rPr lang="en-US" sz="2300">
                <a:solidFill>
                  <a:srgbClr val="188038"/>
                </a:solidFill>
                <a:latin typeface="Roboto Mono"/>
                <a:ea typeface="Roboto Mono"/>
                <a:cs typeface="Roboto Mono"/>
                <a:sym typeface="Roboto Mono"/>
              </a:rPr>
              <a:t>-&gt; AI Voice: CPR &amp; AED Guide -&gt; Incident Report </a:t>
            </a:r>
            <a:endParaRPr sz="2300">
              <a:solidFill>
                <a:srgbClr val="188038"/>
              </a:solidFill>
              <a:latin typeface="Roboto Mono"/>
              <a:ea typeface="Roboto Mono"/>
              <a:cs typeface="Roboto Mono"/>
              <a:sym typeface="Roboto Mono"/>
            </a:endParaRPr>
          </a:p>
          <a:p>
            <a:pPr indent="0" lvl="0" marL="0" rtl="0" algn="l">
              <a:spcBef>
                <a:spcPts val="0"/>
              </a:spcBef>
              <a:spcAft>
                <a:spcPts val="0"/>
              </a:spcAft>
              <a:buNone/>
            </a:pPr>
            <a:r>
              <a:t/>
            </a:r>
            <a:endParaRPr sz="3000">
              <a:solidFill>
                <a:srgbClr val="3F3F3F"/>
              </a:solidFill>
              <a:latin typeface="Century Gothic"/>
              <a:ea typeface="Century Gothic"/>
              <a:cs typeface="Century Gothic"/>
              <a:sym typeface="Century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40"/>
          <p:cNvSpPr txBox="1"/>
          <p:nvPr>
            <p:ph type="title"/>
          </p:nvPr>
        </p:nvSpPr>
        <p:spPr>
          <a:xfrm>
            <a:off x="1607480" y="670030"/>
            <a:ext cx="5982600" cy="600600"/>
          </a:xfrm>
          <a:prstGeom prst="rect">
            <a:avLst/>
          </a:prstGeom>
          <a:noFill/>
          <a:ln>
            <a:noFill/>
          </a:ln>
        </p:spPr>
        <p:txBody>
          <a:bodyPr anchorCtr="0" anchor="t" bIns="45700" lIns="91425" spcFirstLastPara="1" rIns="91425" wrap="square" tIns="45700">
            <a:normAutofit fontScale="90000"/>
          </a:bodyPr>
          <a:lstStyle/>
          <a:p>
            <a:pPr indent="0" lvl="0" marL="0" rtl="0" algn="l">
              <a:lnSpc>
                <a:spcPct val="100000"/>
              </a:lnSpc>
              <a:spcBef>
                <a:spcPts val="0"/>
              </a:spcBef>
              <a:spcAft>
                <a:spcPts val="0"/>
              </a:spcAft>
              <a:buClr>
                <a:srgbClr val="262626"/>
              </a:buClr>
              <a:buSzPct val="100000"/>
              <a:buFont typeface="Times New Roman"/>
              <a:buNone/>
            </a:pPr>
            <a:r>
              <a:rPr b="1" lang="en-US" u="sng"/>
              <a:t>NOVELTY </a:t>
            </a:r>
            <a:endParaRPr b="1" u="sng"/>
          </a:p>
          <a:p>
            <a:pPr indent="0" lvl="0" marL="0" rtl="0" algn="ctr">
              <a:lnSpc>
                <a:spcPct val="100000"/>
              </a:lnSpc>
              <a:spcBef>
                <a:spcPts val="0"/>
              </a:spcBef>
              <a:spcAft>
                <a:spcPts val="0"/>
              </a:spcAft>
              <a:buClr>
                <a:srgbClr val="262626"/>
              </a:buClr>
              <a:buSzPct val="100000"/>
              <a:buFont typeface="Times New Roman"/>
              <a:buNone/>
            </a:pPr>
            <a:r>
              <a:t/>
            </a:r>
            <a:endParaRPr b="1" u="sng"/>
          </a:p>
        </p:txBody>
      </p:sp>
      <p:sp>
        <p:nvSpPr>
          <p:cNvPr id="385" name="Google Shape;385;p40"/>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Oswald"/>
              <a:buNone/>
            </a:pPr>
            <a:fld id="{00000000-1234-1234-1234-123412341234}" type="slidenum">
              <a:rPr b="1" i="0" lang="en-US" sz="1200" u="none" cap="none" strike="noStrike">
                <a:solidFill>
                  <a:srgbClr val="FFFFFF"/>
                </a:solidFill>
                <a:latin typeface="Oswald"/>
                <a:ea typeface="Oswald"/>
                <a:cs typeface="Oswald"/>
                <a:sym typeface="Oswald"/>
              </a:rPr>
              <a:t>‹#›</a:t>
            </a:fld>
            <a:endParaRPr b="1" i="0" sz="1200" u="none" cap="none" strike="noStrike">
              <a:solidFill>
                <a:srgbClr val="FFFFFF"/>
              </a:solidFill>
              <a:latin typeface="Oswald"/>
              <a:ea typeface="Oswald"/>
              <a:cs typeface="Oswald"/>
              <a:sym typeface="Oswald"/>
            </a:endParaRPr>
          </a:p>
        </p:txBody>
      </p:sp>
      <p:pic>
        <p:nvPicPr>
          <p:cNvPr descr="https://static.wixstatic.com/media/eee33c_793eb59422734c3e86369fed8b877edf~mv2.png/v1/fill/w_583,h_231,al_c,q_85,usm_0.66_1.00_0.01,enc_auto/_%20Poster%20Anveshana%20-%202024-25.png" id="386" name="Google Shape;386;p40"/>
          <p:cNvPicPr preferRelativeResize="0"/>
          <p:nvPr/>
        </p:nvPicPr>
        <p:blipFill rotWithShape="1">
          <a:blip r:embed="rId3">
            <a:alphaModFix/>
          </a:blip>
          <a:srcRect b="0" l="0" r="0" t="0"/>
          <a:stretch/>
        </p:blipFill>
        <p:spPr>
          <a:xfrm>
            <a:off x="9588550" y="-5"/>
            <a:ext cx="2603459" cy="1031560"/>
          </a:xfrm>
          <a:prstGeom prst="rect">
            <a:avLst/>
          </a:prstGeom>
          <a:noFill/>
          <a:ln>
            <a:noFill/>
          </a:ln>
        </p:spPr>
      </p:pic>
      <p:sp>
        <p:nvSpPr>
          <p:cNvPr id="387" name="Google Shape;387;p40"/>
          <p:cNvSpPr txBox="1"/>
          <p:nvPr/>
        </p:nvSpPr>
        <p:spPr>
          <a:xfrm>
            <a:off x="1018300" y="1361200"/>
            <a:ext cx="7649100" cy="51801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b="1" lang="en-US" sz="1900">
                <a:solidFill>
                  <a:schemeClr val="dk1"/>
                </a:solidFill>
              </a:rPr>
              <a:t>AI-Powered Rapid Dispatch:</a:t>
            </a:r>
            <a:r>
              <a:rPr lang="en-US" sz="1900">
                <a:solidFill>
                  <a:schemeClr val="dk1"/>
                </a:solidFill>
              </a:rPr>
              <a:t> Unlike static systems, SAHAYAK uses AI to instantly analyze an incident report and identify the single best AED for the job, reducing human error and dispatch time.</a:t>
            </a:r>
            <a:endParaRPr sz="1900">
              <a:solidFill>
                <a:schemeClr val="dk1"/>
              </a:solidFill>
            </a:endParaRPr>
          </a:p>
          <a:p>
            <a:pPr indent="0" lvl="0" marL="0" rtl="0" algn="l">
              <a:spcBef>
                <a:spcPts val="1200"/>
              </a:spcBef>
              <a:spcAft>
                <a:spcPts val="0"/>
              </a:spcAft>
              <a:buClr>
                <a:schemeClr val="dk1"/>
              </a:buClr>
              <a:buSzPts val="1100"/>
              <a:buFont typeface="Arial"/>
              <a:buNone/>
            </a:pPr>
            <a:r>
              <a:rPr b="1" lang="en-US" sz="1900">
                <a:solidFill>
                  <a:schemeClr val="dk1"/>
                </a:solidFill>
              </a:rPr>
              <a:t>AI Voice &amp; Audio CPR and AED Guides:</a:t>
            </a:r>
            <a:r>
              <a:rPr lang="en-US" sz="1900">
                <a:solidFill>
                  <a:schemeClr val="dk1"/>
                </a:solidFill>
              </a:rPr>
              <a:t> Overcomes rescuer panic with clear, interactive, and localized (multilingual lang) audio instructions. The system provides tailored guides for different patient scenarios (e.g., male vs. female) to ensure correct AED pad placement on bare skin.</a:t>
            </a:r>
            <a:endParaRPr sz="1900">
              <a:solidFill>
                <a:schemeClr val="dk1"/>
              </a:solidFill>
            </a:endParaRPr>
          </a:p>
          <a:p>
            <a:pPr indent="0" lvl="0" marL="0" rtl="0" algn="l">
              <a:spcBef>
                <a:spcPts val="1200"/>
              </a:spcBef>
              <a:spcAft>
                <a:spcPts val="0"/>
              </a:spcAft>
              <a:buClr>
                <a:schemeClr val="dk1"/>
              </a:buClr>
              <a:buSzPts val="1100"/>
              <a:buFont typeface="Arial"/>
              <a:buNone/>
            </a:pPr>
            <a:r>
              <a:rPr b="1" lang="en-US" sz="1900">
                <a:solidFill>
                  <a:schemeClr val="dk1"/>
                </a:solidFill>
              </a:rPr>
              <a:t>Post-Incident Intelligence:</a:t>
            </a:r>
            <a:r>
              <a:rPr lang="en-US" sz="1900">
                <a:solidFill>
                  <a:schemeClr val="dk1"/>
                </a:solidFill>
              </a:rPr>
              <a:t> The platform's AI generates concise summaries, provides "AI Doctor's Analysis" of ECG data, and delivers "AI Eyes" CPR quality feedback, offering invaluable insights for medical review and training.</a:t>
            </a:r>
            <a:endParaRPr sz="1900">
              <a:solidFill>
                <a:schemeClr val="dk1"/>
              </a:solidFill>
            </a:endParaRPr>
          </a:p>
          <a:p>
            <a:pPr indent="0" lvl="0" marL="0" rtl="0" algn="l">
              <a:spcBef>
                <a:spcPts val="1200"/>
              </a:spcBef>
              <a:spcAft>
                <a:spcPts val="0"/>
              </a:spcAft>
              <a:buClr>
                <a:schemeClr val="dk1"/>
              </a:buClr>
              <a:buSzPts val="1100"/>
              <a:buFont typeface="Arial"/>
              <a:buNone/>
            </a:pPr>
            <a:r>
              <a:rPr b="1" lang="en-US" sz="1900">
                <a:solidFill>
                  <a:schemeClr val="dk1"/>
                </a:solidFill>
              </a:rPr>
              <a:t>Predictive Maintenance:</a:t>
            </a:r>
            <a:r>
              <a:rPr lang="en-US" sz="1900">
                <a:solidFill>
                  <a:schemeClr val="dk1"/>
                </a:solidFill>
              </a:rPr>
              <a:t> The system moves beyond simple battery alerts. It analyzes usage patterns and device logs to predict potential failures </a:t>
            </a:r>
            <a:r>
              <a:rPr i="1" lang="en-US" sz="1900">
                <a:solidFill>
                  <a:schemeClr val="dk1"/>
                </a:solidFill>
              </a:rPr>
              <a:t>before</a:t>
            </a:r>
            <a:r>
              <a:rPr lang="en-US" sz="1900">
                <a:solidFill>
                  <a:schemeClr val="dk1"/>
                </a:solidFill>
              </a:rPr>
              <a:t> they happen, ensuring maximum fleet readiness.</a:t>
            </a:r>
            <a:endParaRPr sz="1900">
              <a:solidFill>
                <a:schemeClr val="dk1"/>
              </a:solidFill>
            </a:endParaRPr>
          </a:p>
          <a:p>
            <a:pPr indent="0" lvl="0" marL="0" rtl="0" algn="l">
              <a:spcBef>
                <a:spcPts val="1200"/>
              </a:spcBef>
              <a:spcAft>
                <a:spcPts val="0"/>
              </a:spcAft>
              <a:buClr>
                <a:schemeClr val="dk1"/>
              </a:buClr>
              <a:buSzPts val="1100"/>
              <a:buFont typeface="Arial"/>
              <a:buNone/>
            </a:pPr>
            <a:r>
              <a:t/>
            </a:r>
            <a:endParaRPr b="1" sz="1900">
              <a:solidFill>
                <a:schemeClr val="dk1"/>
              </a:solidFill>
            </a:endParaRPr>
          </a:p>
          <a:p>
            <a:pPr indent="0" lvl="0" marL="0" marR="0" rtl="0" algn="l">
              <a:lnSpc>
                <a:spcPct val="100000"/>
              </a:lnSpc>
              <a:spcBef>
                <a:spcPts val="1200"/>
              </a:spcBef>
              <a:spcAft>
                <a:spcPts val="0"/>
              </a:spcAft>
              <a:buClr>
                <a:srgbClr val="000000"/>
              </a:buClr>
              <a:buSzPts val="1800"/>
              <a:buFont typeface="Arial"/>
              <a:buNone/>
            </a:pPr>
            <a:r>
              <a:t/>
            </a:r>
            <a:endParaRPr sz="2600">
              <a:solidFill>
                <a:srgbClr val="3F3F3F"/>
              </a:solidFill>
              <a:latin typeface="Century Gothic"/>
              <a:ea typeface="Century Gothic"/>
              <a:cs typeface="Century Gothic"/>
              <a:sym typeface="Century Gothic"/>
            </a:endParaRPr>
          </a:p>
        </p:txBody>
      </p:sp>
      <p:pic>
        <p:nvPicPr>
          <p:cNvPr descr="Build Club-3 2[1]" id="388" name="Google Shape;388;p40"/>
          <p:cNvPicPr preferRelativeResize="0"/>
          <p:nvPr/>
        </p:nvPicPr>
        <p:blipFill rotWithShape="1">
          <a:blip r:embed="rId4">
            <a:alphaModFix/>
          </a:blip>
          <a:srcRect b="0" l="0" r="0" t="0"/>
          <a:stretch/>
        </p:blipFill>
        <p:spPr>
          <a:xfrm>
            <a:off x="243205" y="0"/>
            <a:ext cx="727710" cy="660400"/>
          </a:xfrm>
          <a:prstGeom prst="rect">
            <a:avLst/>
          </a:prstGeom>
          <a:noFill/>
          <a:ln>
            <a:noFill/>
          </a:ln>
        </p:spPr>
      </p:pic>
      <p:pic>
        <p:nvPicPr>
          <p:cNvPr id="389" name="Google Shape;389;p40" title="medicina-59-01708-g001.png"/>
          <p:cNvPicPr preferRelativeResize="0"/>
          <p:nvPr/>
        </p:nvPicPr>
        <p:blipFill>
          <a:blip r:embed="rId5">
            <a:alphaModFix/>
          </a:blip>
          <a:stretch>
            <a:fillRect/>
          </a:stretch>
        </p:blipFill>
        <p:spPr>
          <a:xfrm>
            <a:off x="9407600" y="1112975"/>
            <a:ext cx="2227474" cy="1913325"/>
          </a:xfrm>
          <a:prstGeom prst="rect">
            <a:avLst/>
          </a:prstGeom>
          <a:noFill/>
          <a:ln>
            <a:noFill/>
          </a:ln>
        </p:spPr>
      </p:pic>
      <p:pic>
        <p:nvPicPr>
          <p:cNvPr id="390" name="Google Shape;390;p40" title="How-artificial-intelligence-is-revolutionizing-cpr-and-first-aid-post-img.png"/>
          <p:cNvPicPr preferRelativeResize="0"/>
          <p:nvPr/>
        </p:nvPicPr>
        <p:blipFill>
          <a:blip r:embed="rId6">
            <a:alphaModFix/>
          </a:blip>
          <a:stretch>
            <a:fillRect/>
          </a:stretch>
        </p:blipFill>
        <p:spPr>
          <a:xfrm>
            <a:off x="8819800" y="3026300"/>
            <a:ext cx="3316250" cy="1699375"/>
          </a:xfrm>
          <a:prstGeom prst="rect">
            <a:avLst/>
          </a:prstGeom>
          <a:noFill/>
          <a:ln>
            <a:noFill/>
          </a:ln>
        </p:spPr>
      </p:pic>
      <p:pic>
        <p:nvPicPr>
          <p:cNvPr id="391" name="Google Shape;391;p40" title="Benefits-of-Machine-Learning-for-Predictive-Maintenance.png"/>
          <p:cNvPicPr preferRelativeResize="0"/>
          <p:nvPr/>
        </p:nvPicPr>
        <p:blipFill>
          <a:blip r:embed="rId7">
            <a:alphaModFix/>
          </a:blip>
          <a:stretch>
            <a:fillRect/>
          </a:stretch>
        </p:blipFill>
        <p:spPr>
          <a:xfrm>
            <a:off x="9842150" y="4821350"/>
            <a:ext cx="1838149" cy="18381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41"/>
          <p:cNvSpPr txBox="1"/>
          <p:nvPr>
            <p:ph type="title"/>
          </p:nvPr>
        </p:nvSpPr>
        <p:spPr>
          <a:xfrm>
            <a:off x="2013900" y="2288860"/>
            <a:ext cx="8911800" cy="1281000"/>
          </a:xfrm>
          <a:prstGeom prst="rect">
            <a:avLst/>
          </a:prstGeom>
        </p:spPr>
        <p:txBody>
          <a:bodyPr anchorCtr="0" anchor="t" bIns="45700" lIns="91425" spcFirstLastPara="1" rIns="91425" wrap="square" tIns="45700">
            <a:normAutofit/>
          </a:bodyPr>
          <a:lstStyle/>
          <a:p>
            <a:pPr indent="0" lvl="0" marL="0" rtl="0" algn="ctr">
              <a:spcBef>
                <a:spcPts val="0"/>
              </a:spcBef>
              <a:spcAft>
                <a:spcPts val="0"/>
              </a:spcAft>
              <a:buNone/>
            </a:pPr>
            <a:r>
              <a:rPr b="1" lang="en-US" sz="5700"/>
              <a:t>PROTOTYPE </a:t>
            </a:r>
            <a:endParaRPr b="1" sz="5700"/>
          </a:p>
        </p:txBody>
      </p:sp>
      <p:sp>
        <p:nvSpPr>
          <p:cNvPr id="398" name="Google Shape;398;p41"/>
          <p:cNvSpPr txBox="1"/>
          <p:nvPr>
            <p:ph idx="12" type="sldNum"/>
          </p:nvPr>
        </p:nvSpPr>
        <p:spPr>
          <a:xfrm>
            <a:off x="531812" y="787782"/>
            <a:ext cx="7797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2000"/>
              <a:buFont typeface="Arial"/>
              <a:buNone/>
            </a:pPr>
            <a:fld id="{00000000-1234-1234-1234-123412341234}" type="slidenum">
              <a:rPr lang="en-U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42"/>
          <p:cNvSpPr txBox="1"/>
          <p:nvPr>
            <p:ph type="title"/>
          </p:nvPr>
        </p:nvSpPr>
        <p:spPr>
          <a:xfrm>
            <a:off x="970810" y="297780"/>
            <a:ext cx="8610600" cy="664800"/>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Clr>
                <a:srgbClr val="262626"/>
              </a:buClr>
              <a:buSzPts val="3600"/>
              <a:buFont typeface="Times New Roman"/>
              <a:buNone/>
            </a:pPr>
            <a:r>
              <a:rPr b="1" lang="en-US" sz="3600" u="sng">
                <a:latin typeface="Times New Roman"/>
                <a:ea typeface="Times New Roman"/>
                <a:cs typeface="Times New Roman"/>
                <a:sym typeface="Times New Roman"/>
              </a:rPr>
              <a:t>IMPACT AND BENEFITS</a:t>
            </a:r>
            <a:endParaRPr u="sng"/>
          </a:p>
        </p:txBody>
      </p:sp>
      <p:sp>
        <p:nvSpPr>
          <p:cNvPr id="405" name="Google Shape;405;p42"/>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Oswald"/>
              <a:buNone/>
            </a:pPr>
            <a:fld id="{00000000-1234-1234-1234-123412341234}" type="slidenum">
              <a:rPr b="1" i="0" lang="en-US" sz="1200" u="none" cap="none" strike="noStrike">
                <a:solidFill>
                  <a:srgbClr val="FFFFFF"/>
                </a:solidFill>
                <a:latin typeface="Oswald"/>
                <a:ea typeface="Oswald"/>
                <a:cs typeface="Oswald"/>
                <a:sym typeface="Oswald"/>
              </a:rPr>
              <a:t>‹#›</a:t>
            </a:fld>
            <a:endParaRPr b="1" i="0" sz="1200" u="none" cap="none" strike="noStrike">
              <a:solidFill>
                <a:srgbClr val="FFFFFF"/>
              </a:solidFill>
              <a:latin typeface="Oswald"/>
              <a:ea typeface="Oswald"/>
              <a:cs typeface="Oswald"/>
              <a:sym typeface="Oswald"/>
            </a:endParaRPr>
          </a:p>
        </p:txBody>
      </p:sp>
      <p:sp>
        <p:nvSpPr>
          <p:cNvPr id="406" name="Google Shape;406;p42"/>
          <p:cNvSpPr txBox="1"/>
          <p:nvPr/>
        </p:nvSpPr>
        <p:spPr>
          <a:xfrm>
            <a:off x="1091050" y="1490750"/>
            <a:ext cx="8691900" cy="520700"/>
          </a:xfrm>
          <a:prstGeom prst="rect">
            <a:avLst/>
          </a:prstGeom>
          <a:noFill/>
          <a:ln>
            <a:noFill/>
          </a:ln>
        </p:spPr>
        <p:txBody>
          <a:bodyPr anchorCtr="0" anchor="t" bIns="45700" lIns="91425" spcFirstLastPara="1" rIns="91425" wrap="square" tIns="45700">
            <a:spAutoFit/>
          </a:bodyPr>
          <a:lstStyle/>
          <a:p>
            <a:pPr indent="0" lvl="0" marL="914400" marR="0" rtl="0" algn="just">
              <a:lnSpc>
                <a:spcPct val="100000"/>
              </a:lnSpc>
              <a:spcBef>
                <a:spcPts val="1200"/>
              </a:spcBef>
              <a:spcAft>
                <a:spcPts val="0"/>
              </a:spcAft>
              <a:buClr>
                <a:srgbClr val="000000"/>
              </a:buClr>
              <a:buSzPts val="2800"/>
              <a:buFont typeface="Arial"/>
              <a:buNone/>
            </a:pPr>
            <a:r>
              <a:t/>
            </a:r>
            <a:endParaRPr b="0" i="0" sz="2800" u="none" cap="none" strike="noStrike">
              <a:solidFill>
                <a:schemeClr val="dk1"/>
              </a:solidFill>
              <a:latin typeface="Arial"/>
              <a:ea typeface="Arial"/>
              <a:cs typeface="Arial"/>
              <a:sym typeface="Arial"/>
            </a:endParaRPr>
          </a:p>
        </p:txBody>
      </p:sp>
      <p:pic>
        <p:nvPicPr>
          <p:cNvPr descr="https://static.wixstatic.com/media/eee33c_793eb59422734c3e86369fed8b877edf~mv2.png/v1/fill/w_583,h_231,al_c,q_85,usm_0.66_1.00_0.01,enc_auto/_%20Poster%20Anveshana%20-%202024-25.png" id="407" name="Google Shape;407;p42"/>
          <p:cNvPicPr preferRelativeResize="0"/>
          <p:nvPr/>
        </p:nvPicPr>
        <p:blipFill rotWithShape="1">
          <a:blip r:embed="rId3">
            <a:alphaModFix/>
          </a:blip>
          <a:srcRect b="0" l="0" r="0" t="0"/>
          <a:stretch/>
        </p:blipFill>
        <p:spPr>
          <a:xfrm>
            <a:off x="8902741" y="114523"/>
            <a:ext cx="2603459" cy="1031560"/>
          </a:xfrm>
          <a:prstGeom prst="rect">
            <a:avLst/>
          </a:prstGeom>
          <a:noFill/>
          <a:ln>
            <a:noFill/>
          </a:ln>
        </p:spPr>
      </p:pic>
      <p:pic>
        <p:nvPicPr>
          <p:cNvPr descr="Build Club-3 2[1]" id="408" name="Google Shape;408;p42"/>
          <p:cNvPicPr preferRelativeResize="0"/>
          <p:nvPr/>
        </p:nvPicPr>
        <p:blipFill rotWithShape="1">
          <a:blip r:embed="rId4">
            <a:alphaModFix/>
          </a:blip>
          <a:srcRect b="0" l="0" r="0" t="0"/>
          <a:stretch/>
        </p:blipFill>
        <p:spPr>
          <a:xfrm>
            <a:off x="243205" y="0"/>
            <a:ext cx="727710" cy="660400"/>
          </a:xfrm>
          <a:prstGeom prst="rect">
            <a:avLst/>
          </a:prstGeom>
          <a:noFill/>
          <a:ln>
            <a:noFill/>
          </a:ln>
        </p:spPr>
      </p:pic>
      <p:sp>
        <p:nvSpPr>
          <p:cNvPr id="409" name="Google Shape;409;p42"/>
          <p:cNvSpPr txBox="1"/>
          <p:nvPr/>
        </p:nvSpPr>
        <p:spPr>
          <a:xfrm>
            <a:off x="1035325" y="1399975"/>
            <a:ext cx="10768800" cy="5214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US" sz="1900">
                <a:solidFill>
                  <a:srgbClr val="1B1C1D"/>
                </a:solidFill>
              </a:rPr>
              <a:t>For Patients &amp; Communities</a:t>
            </a:r>
            <a:endParaRPr b="1" sz="1900">
              <a:solidFill>
                <a:srgbClr val="1B1C1D"/>
              </a:solidFill>
            </a:endParaRPr>
          </a:p>
          <a:p>
            <a:pPr indent="-336550" lvl="0" marL="457200" rtl="0" algn="l">
              <a:lnSpc>
                <a:spcPct val="115000"/>
              </a:lnSpc>
              <a:spcBef>
                <a:spcPts val="600"/>
              </a:spcBef>
              <a:spcAft>
                <a:spcPts val="0"/>
              </a:spcAft>
              <a:buClr>
                <a:srgbClr val="1B1C1D"/>
              </a:buClr>
              <a:buSzPts val="1700"/>
              <a:buChar char="●"/>
            </a:pPr>
            <a:r>
              <a:rPr b="1" lang="en-US" sz="1700">
                <a:solidFill>
                  <a:srgbClr val="1B1C1D"/>
                </a:solidFill>
              </a:rPr>
              <a:t>Increases Survival Rates:</a:t>
            </a:r>
            <a:r>
              <a:rPr lang="en-US" sz="1700">
                <a:solidFill>
                  <a:srgbClr val="1B1C1D"/>
                </a:solidFill>
              </a:rPr>
              <a:t> SAHAYAK saves lives by cutting response times and guiding rescuers.</a:t>
            </a:r>
            <a:endParaRPr sz="1700">
              <a:solidFill>
                <a:srgbClr val="1B1C1D"/>
              </a:solidFill>
            </a:endParaRPr>
          </a:p>
          <a:p>
            <a:pPr indent="-336550" lvl="0" marL="457200" rtl="0" algn="l">
              <a:lnSpc>
                <a:spcPct val="115000"/>
              </a:lnSpc>
              <a:spcBef>
                <a:spcPts val="0"/>
              </a:spcBef>
              <a:spcAft>
                <a:spcPts val="0"/>
              </a:spcAft>
              <a:buClr>
                <a:srgbClr val="1B1C1D"/>
              </a:buClr>
              <a:buSzPts val="1700"/>
              <a:buChar char="●"/>
            </a:pPr>
            <a:r>
              <a:rPr b="1" lang="en-US" sz="1700">
                <a:solidFill>
                  <a:srgbClr val="1B1C1D"/>
                </a:solidFill>
              </a:rPr>
              <a:t>Empowers Bystanders:</a:t>
            </a:r>
            <a:r>
              <a:rPr lang="en-US" sz="1700">
                <a:solidFill>
                  <a:srgbClr val="1B1C1D"/>
                </a:solidFill>
              </a:rPr>
              <a:t> It turns any citizen into a confident first responder.</a:t>
            </a:r>
            <a:endParaRPr sz="1700">
              <a:solidFill>
                <a:srgbClr val="1B1C1D"/>
              </a:solidFill>
            </a:endParaRPr>
          </a:p>
          <a:p>
            <a:pPr indent="0" lvl="0" marL="0" rtl="0" algn="l">
              <a:lnSpc>
                <a:spcPct val="115000"/>
              </a:lnSpc>
              <a:spcBef>
                <a:spcPts val="1800"/>
              </a:spcBef>
              <a:spcAft>
                <a:spcPts val="0"/>
              </a:spcAft>
              <a:buNone/>
            </a:pPr>
            <a:r>
              <a:t/>
            </a:r>
            <a:endParaRPr sz="1700">
              <a:solidFill>
                <a:srgbClr val="1B1C1D"/>
              </a:solidFill>
            </a:endParaRPr>
          </a:p>
          <a:p>
            <a:pPr indent="0" lvl="0" marL="0" rtl="0" algn="l">
              <a:lnSpc>
                <a:spcPct val="115000"/>
              </a:lnSpc>
              <a:spcBef>
                <a:spcPts val="0"/>
              </a:spcBef>
              <a:spcAft>
                <a:spcPts val="0"/>
              </a:spcAft>
              <a:buNone/>
            </a:pPr>
            <a:r>
              <a:rPr b="1" lang="en-US" sz="1900">
                <a:solidFill>
                  <a:srgbClr val="1B1C1D"/>
                </a:solidFill>
              </a:rPr>
              <a:t>For Health Administrators</a:t>
            </a:r>
            <a:endParaRPr b="1" sz="1900">
              <a:solidFill>
                <a:srgbClr val="1B1C1D"/>
              </a:solidFill>
            </a:endParaRPr>
          </a:p>
          <a:p>
            <a:pPr indent="-336550" lvl="0" marL="457200" rtl="0" algn="l">
              <a:lnSpc>
                <a:spcPct val="115000"/>
              </a:lnSpc>
              <a:spcBef>
                <a:spcPts val="600"/>
              </a:spcBef>
              <a:spcAft>
                <a:spcPts val="0"/>
              </a:spcAft>
              <a:buClr>
                <a:srgbClr val="1B1C1D"/>
              </a:buClr>
              <a:buSzPts val="1700"/>
              <a:buChar char="●"/>
            </a:pPr>
            <a:r>
              <a:rPr b="1" lang="en-US" sz="1700">
                <a:solidFill>
                  <a:srgbClr val="1B1C1D"/>
                </a:solidFill>
              </a:rPr>
              <a:t>Boosts Operational Efficiency:</a:t>
            </a:r>
            <a:r>
              <a:rPr lang="en-US" sz="1700">
                <a:solidFill>
                  <a:srgbClr val="1B1C1D"/>
                </a:solidFill>
              </a:rPr>
              <a:t> The dashboard provides a single, time-saving view of the entire AED fleet.</a:t>
            </a:r>
            <a:endParaRPr sz="1700">
              <a:solidFill>
                <a:srgbClr val="1B1C1D"/>
              </a:solidFill>
            </a:endParaRPr>
          </a:p>
          <a:p>
            <a:pPr indent="-336550" lvl="0" marL="457200" rtl="0" algn="l">
              <a:lnSpc>
                <a:spcPct val="115000"/>
              </a:lnSpc>
              <a:spcBef>
                <a:spcPts val="0"/>
              </a:spcBef>
              <a:spcAft>
                <a:spcPts val="0"/>
              </a:spcAft>
              <a:buClr>
                <a:srgbClr val="1B1C1D"/>
              </a:buClr>
              <a:buSzPts val="1700"/>
              <a:buChar char="●"/>
            </a:pPr>
            <a:r>
              <a:rPr b="1" lang="en-US" sz="1700">
                <a:solidFill>
                  <a:srgbClr val="1B1C1D"/>
                </a:solidFill>
              </a:rPr>
              <a:t>Ensures Fleet Readiness:</a:t>
            </a:r>
            <a:r>
              <a:rPr lang="en-US" sz="1700">
                <a:solidFill>
                  <a:srgbClr val="1B1C1D"/>
                </a:solidFill>
              </a:rPr>
              <a:t> Predictive AI fixes problems before they can cost a life.</a:t>
            </a:r>
            <a:endParaRPr sz="1700">
              <a:solidFill>
                <a:srgbClr val="1B1C1D"/>
              </a:solidFill>
            </a:endParaRPr>
          </a:p>
          <a:p>
            <a:pPr indent="0" lvl="0" marL="0" rtl="0" algn="l">
              <a:lnSpc>
                <a:spcPct val="115000"/>
              </a:lnSpc>
              <a:spcBef>
                <a:spcPts val="1800"/>
              </a:spcBef>
              <a:spcAft>
                <a:spcPts val="0"/>
              </a:spcAft>
              <a:buNone/>
            </a:pPr>
            <a:r>
              <a:t/>
            </a:r>
            <a:endParaRPr sz="1700">
              <a:solidFill>
                <a:srgbClr val="1B1C1D"/>
              </a:solidFill>
            </a:endParaRPr>
          </a:p>
          <a:p>
            <a:pPr indent="0" lvl="0" marL="0" rtl="0" algn="l">
              <a:lnSpc>
                <a:spcPct val="115000"/>
              </a:lnSpc>
              <a:spcBef>
                <a:spcPts val="0"/>
              </a:spcBef>
              <a:spcAft>
                <a:spcPts val="0"/>
              </a:spcAft>
              <a:buNone/>
            </a:pPr>
            <a:r>
              <a:rPr b="1" lang="en-US" sz="1900">
                <a:solidFill>
                  <a:srgbClr val="1B1C1D"/>
                </a:solidFill>
              </a:rPr>
              <a:t>For Student Innovators</a:t>
            </a:r>
            <a:endParaRPr b="1" sz="1900">
              <a:solidFill>
                <a:srgbClr val="1B1C1D"/>
              </a:solidFill>
            </a:endParaRPr>
          </a:p>
          <a:p>
            <a:pPr indent="-336550" lvl="0" marL="457200" rtl="0" algn="l">
              <a:lnSpc>
                <a:spcPct val="115000"/>
              </a:lnSpc>
              <a:spcBef>
                <a:spcPts val="600"/>
              </a:spcBef>
              <a:spcAft>
                <a:spcPts val="0"/>
              </a:spcAft>
              <a:buClr>
                <a:srgbClr val="1B1C1D"/>
              </a:buClr>
              <a:buSzPts val="1700"/>
              <a:buChar char="●"/>
            </a:pPr>
            <a:r>
              <a:rPr b="1" lang="en-US" sz="1700">
                <a:solidFill>
                  <a:srgbClr val="1B1C1D"/>
                </a:solidFill>
              </a:rPr>
              <a:t>Fosters Future Innovators:</a:t>
            </a:r>
            <a:r>
              <a:rPr lang="en-US" sz="1700">
                <a:solidFill>
                  <a:srgbClr val="1B1C1D"/>
                </a:solidFill>
              </a:rPr>
              <a:t> Mentees gained invaluable hands-on experience in AI and product design.</a:t>
            </a:r>
            <a:endParaRPr sz="1700">
              <a:solidFill>
                <a:srgbClr val="1B1C1D"/>
              </a:solidFill>
            </a:endParaRPr>
          </a:p>
          <a:p>
            <a:pPr indent="-336550" lvl="0" marL="457200" rtl="0" algn="l">
              <a:lnSpc>
                <a:spcPct val="115000"/>
              </a:lnSpc>
              <a:spcBef>
                <a:spcPts val="0"/>
              </a:spcBef>
              <a:spcAft>
                <a:spcPts val="0"/>
              </a:spcAft>
              <a:buClr>
                <a:srgbClr val="1B1C1D"/>
              </a:buClr>
              <a:buSzPts val="1700"/>
              <a:buChar char="●"/>
            </a:pPr>
            <a:r>
              <a:rPr b="1" lang="en-US" sz="1700">
                <a:solidFill>
                  <a:srgbClr val="1B1C1D"/>
                </a:solidFill>
              </a:rPr>
              <a:t>Bridges the Knowledge Gap:</a:t>
            </a:r>
            <a:r>
              <a:rPr lang="en-US" sz="1700">
                <a:solidFill>
                  <a:srgbClr val="1B1C1D"/>
                </a:solidFill>
              </a:rPr>
              <a:t> The project created a powerful collaboration between engineering and school students.</a:t>
            </a:r>
            <a:endParaRPr sz="1700">
              <a:solidFill>
                <a:srgbClr val="1B1C1D"/>
              </a:solidFill>
            </a:endParaRPr>
          </a:p>
          <a:p>
            <a:pPr indent="0" lvl="0" marL="457200" rtl="0" algn="l">
              <a:lnSpc>
                <a:spcPct val="115000"/>
              </a:lnSpc>
              <a:spcBef>
                <a:spcPts val="1800"/>
              </a:spcBef>
              <a:spcAft>
                <a:spcPts val="1200"/>
              </a:spcAft>
              <a:buNone/>
            </a:pPr>
            <a:r>
              <a:t/>
            </a:r>
            <a:endParaRPr b="1" sz="23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43"/>
          <p:cNvSpPr txBox="1"/>
          <p:nvPr>
            <p:ph type="title"/>
          </p:nvPr>
        </p:nvSpPr>
        <p:spPr>
          <a:xfrm>
            <a:off x="1524000" y="535139"/>
            <a:ext cx="8610600" cy="617700"/>
          </a:xfrm>
          <a:prstGeom prst="rect">
            <a:avLst/>
          </a:prstGeom>
          <a:noFill/>
          <a:ln>
            <a:noFill/>
          </a:ln>
        </p:spPr>
        <p:txBody>
          <a:bodyPr anchorCtr="0" anchor="t" bIns="45700" lIns="91425" spcFirstLastPara="1" rIns="91425" wrap="square" tIns="45700">
            <a:normAutofit fontScale="90000"/>
          </a:bodyPr>
          <a:lstStyle/>
          <a:p>
            <a:pPr indent="0" lvl="0" marL="0" rtl="0" algn="ctr">
              <a:lnSpc>
                <a:spcPct val="100000"/>
              </a:lnSpc>
              <a:spcBef>
                <a:spcPts val="0"/>
              </a:spcBef>
              <a:spcAft>
                <a:spcPts val="0"/>
              </a:spcAft>
              <a:buClr>
                <a:srgbClr val="262626"/>
              </a:buClr>
              <a:buSzPct val="100000"/>
              <a:buFont typeface="Times New Roman"/>
              <a:buNone/>
            </a:pPr>
            <a:r>
              <a:rPr b="1" lang="en-US" u="sng">
                <a:latin typeface="Times New Roman"/>
                <a:ea typeface="Times New Roman"/>
                <a:cs typeface="Times New Roman"/>
                <a:sym typeface="Times New Roman"/>
              </a:rPr>
              <a:t>FUTURE SCOPE</a:t>
            </a:r>
            <a:endParaRPr b="1" u="sng">
              <a:latin typeface="Times New Roman"/>
              <a:ea typeface="Times New Roman"/>
              <a:cs typeface="Times New Roman"/>
              <a:sym typeface="Times New Roman"/>
            </a:endParaRPr>
          </a:p>
        </p:txBody>
      </p:sp>
      <p:sp>
        <p:nvSpPr>
          <p:cNvPr id="415" name="Google Shape;415;p43"/>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2000"/>
              <a:buNone/>
            </a:pPr>
            <a:fld id="{00000000-1234-1234-1234-123412341234}" type="slidenum">
              <a:rPr lang="en-US"/>
              <a:t>‹#›</a:t>
            </a:fld>
            <a:endParaRPr/>
          </a:p>
        </p:txBody>
      </p:sp>
      <p:pic>
        <p:nvPicPr>
          <p:cNvPr descr="https://static.wixstatic.com/media/eee33c_793eb59422734c3e86369fed8b877edf~mv2.png/v1/fill/w_583,h_231,al_c,q_85,usm_0.66_1.00_0.01,enc_auto/_%20Poster%20Anveshana%20-%202024-25.png" id="416" name="Google Shape;416;p43"/>
          <p:cNvPicPr preferRelativeResize="0"/>
          <p:nvPr/>
        </p:nvPicPr>
        <p:blipFill rotWithShape="1">
          <a:blip r:embed="rId3">
            <a:alphaModFix/>
          </a:blip>
          <a:srcRect b="0" l="0" r="0" t="0"/>
          <a:stretch/>
        </p:blipFill>
        <p:spPr>
          <a:xfrm>
            <a:off x="8665230" y="37647"/>
            <a:ext cx="2938739" cy="1164407"/>
          </a:xfrm>
          <a:prstGeom prst="rect">
            <a:avLst/>
          </a:prstGeom>
          <a:noFill/>
          <a:ln>
            <a:noFill/>
          </a:ln>
        </p:spPr>
      </p:pic>
      <p:sp>
        <p:nvSpPr>
          <p:cNvPr id="417" name="Google Shape;417;p43"/>
          <p:cNvSpPr txBox="1"/>
          <p:nvPr/>
        </p:nvSpPr>
        <p:spPr>
          <a:xfrm>
            <a:off x="1028700" y="1475500"/>
            <a:ext cx="11035200" cy="5226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1200"/>
              </a:spcBef>
              <a:spcAft>
                <a:spcPts val="0"/>
              </a:spcAft>
              <a:buClr>
                <a:srgbClr val="000000"/>
              </a:buClr>
              <a:buSzPts val="1800"/>
              <a:buFont typeface="Arial"/>
              <a:buNone/>
            </a:pPr>
            <a:r>
              <a:t/>
            </a:r>
            <a:endParaRPr b="0" i="0" sz="1800" u="none" cap="none" strike="noStrike">
              <a:solidFill>
                <a:srgbClr val="3F3F3F"/>
              </a:solidFill>
              <a:latin typeface="Century Gothic"/>
              <a:ea typeface="Century Gothic"/>
              <a:cs typeface="Century Gothic"/>
              <a:sym typeface="Century Gothic"/>
            </a:endParaRPr>
          </a:p>
        </p:txBody>
      </p:sp>
      <p:pic>
        <p:nvPicPr>
          <p:cNvPr descr="Build Club-3 2[1]" id="418" name="Google Shape;418;p43"/>
          <p:cNvPicPr preferRelativeResize="0"/>
          <p:nvPr/>
        </p:nvPicPr>
        <p:blipFill rotWithShape="1">
          <a:blip r:embed="rId4">
            <a:alphaModFix/>
          </a:blip>
          <a:srcRect b="0" l="0" r="0" t="0"/>
          <a:stretch/>
        </p:blipFill>
        <p:spPr>
          <a:xfrm>
            <a:off x="243205" y="0"/>
            <a:ext cx="727710" cy="660400"/>
          </a:xfrm>
          <a:prstGeom prst="rect">
            <a:avLst/>
          </a:prstGeom>
          <a:noFill/>
          <a:ln>
            <a:noFill/>
          </a:ln>
        </p:spPr>
      </p:pic>
      <p:sp>
        <p:nvSpPr>
          <p:cNvPr id="419" name="Google Shape;419;p43"/>
          <p:cNvSpPr txBox="1"/>
          <p:nvPr/>
        </p:nvSpPr>
        <p:spPr>
          <a:xfrm>
            <a:off x="1035300" y="1469850"/>
            <a:ext cx="10621500" cy="52938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1200"/>
              </a:spcBef>
              <a:spcAft>
                <a:spcPts val="0"/>
              </a:spcAft>
              <a:buClr>
                <a:schemeClr val="dk1"/>
              </a:buClr>
              <a:buSzPts val="2400"/>
              <a:buChar char="●"/>
            </a:pPr>
            <a:r>
              <a:rPr b="1" lang="en-US" sz="2400">
                <a:solidFill>
                  <a:schemeClr val="dk1"/>
                </a:solidFill>
              </a:rPr>
              <a:t>Clinical Validation:</a:t>
            </a:r>
            <a:r>
              <a:rPr lang="en-US" sz="2400">
                <a:solidFill>
                  <a:schemeClr val="dk1"/>
                </a:solidFill>
              </a:rPr>
              <a:t> Partner with medical professionals to validate all AI-driven analysis and instructional content against the latest AHA/ILCOR guidelines.</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b="1" lang="en-US" sz="2400">
                <a:solidFill>
                  <a:schemeClr val="dk1"/>
                </a:solidFill>
              </a:rPr>
              <a:t>Regulatory Compliance:</a:t>
            </a:r>
            <a:r>
              <a:rPr lang="en-US" sz="2400">
                <a:solidFill>
                  <a:schemeClr val="dk1"/>
                </a:solidFill>
              </a:rPr>
              <a:t> Begin the process of navigating the approval pathway for "Software as a Medical Device" (SaMD).</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b="1" lang="en-US" sz="2400">
                <a:solidFill>
                  <a:schemeClr val="dk1"/>
                </a:solidFill>
              </a:rPr>
              <a:t>Hardware Integration:</a:t>
            </a:r>
            <a:r>
              <a:rPr lang="en-US" sz="2400">
                <a:solidFill>
                  <a:schemeClr val="dk1"/>
                </a:solidFill>
              </a:rPr>
              <a:t> Develop and integrate physical AED prototypes for real-time data streaming into the platform.</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b="1" lang="en-US" sz="2400">
                <a:solidFill>
                  <a:schemeClr val="dk1"/>
                </a:solidFill>
              </a:rPr>
              <a:t>Public-Facing App:</a:t>
            </a:r>
            <a:r>
              <a:rPr lang="en-US" sz="2400">
                <a:solidFill>
                  <a:schemeClr val="dk1"/>
                </a:solidFill>
              </a:rPr>
              <a:t> Create a simplified mobile app for citizen responders to locate the nearest public AED in an emergency.</a:t>
            </a:r>
            <a:endParaRPr sz="2400">
              <a:solidFill>
                <a:schemeClr val="dk1"/>
              </a:solidFill>
            </a:endParaRPr>
          </a:p>
          <a:p>
            <a:pPr indent="0" lvl="0" marL="0" rtl="0" algn="l">
              <a:spcBef>
                <a:spcPts val="1200"/>
              </a:spcBef>
              <a:spcAft>
                <a:spcPts val="0"/>
              </a:spcAft>
              <a:buNone/>
            </a:pPr>
            <a:r>
              <a:t/>
            </a:r>
            <a:endParaRPr sz="3100">
              <a:solidFill>
                <a:srgbClr val="3F3F3F"/>
              </a:solidFill>
              <a:latin typeface="Century Gothic"/>
              <a:ea typeface="Century Gothic"/>
              <a:cs typeface="Century Gothic"/>
              <a:sym typeface="Century Gothic"/>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_Wisp">
  <a:themeElements>
    <a:clrScheme name="Wisp">
      <a:dk1>
        <a:srgbClr val="000000"/>
      </a:dk1>
      <a:lt1>
        <a:srgbClr val="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Wisp">
  <a:themeElements>
    <a:clrScheme name="Wisp">
      <a:dk1>
        <a:srgbClr val="000000"/>
      </a:dk1>
      <a:lt1>
        <a:srgbClr val="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